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4" r:id="rId4"/>
    <p:sldId id="275" r:id="rId5"/>
    <p:sldId id="282" r:id="rId6"/>
    <p:sldId id="272" r:id="rId7"/>
    <p:sldId id="283" r:id="rId8"/>
    <p:sldId id="284" r:id="rId9"/>
    <p:sldId id="269" r:id="rId10"/>
    <p:sldId id="285" r:id="rId11"/>
    <p:sldId id="268" r:id="rId12"/>
    <p:sldId id="286" r:id="rId13"/>
    <p:sldId id="277" r:id="rId14"/>
    <p:sldId id="276" r:id="rId15"/>
    <p:sldId id="281" r:id="rId16"/>
    <p:sldId id="278" r:id="rId17"/>
    <p:sldId id="279" r:id="rId18"/>
    <p:sldId id="28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ьга Тарасова" initials="ОТ" lastIdx="0" clrIdx="0">
    <p:extLst>
      <p:ext uri="{19B8F6BF-5375-455C-9EA6-DF929625EA0E}">
        <p15:presenceInfo xmlns:p15="http://schemas.microsoft.com/office/powerpoint/2012/main" userId="Ольга Тарас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dopobr.petersburgedu.ru/organizations/9406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dopobr.petersburgedu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7483" y="1429789"/>
            <a:ext cx="7636395" cy="2460567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пользователям по доступным возможностям на Портале Дополнительного образования Санкт-Петербурга.</a:t>
            </a:r>
            <a:endParaRPr lang="ru-RU" sz="3600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5875" y="4563687"/>
            <a:ext cx="8670175" cy="1537855"/>
          </a:xfrm>
        </p:spPr>
        <p:txBody>
          <a:bodyPr>
            <a:normAutofit lnSpcReduction="10000"/>
          </a:bodyPr>
          <a:lstStyle/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ГБНОУ «Академия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Ольга Михайловна Тарасова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7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2756"/>
            <a:ext cx="8596668" cy="68995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«Заявки»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22713"/>
            <a:ext cx="8596668" cy="5118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одержит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вкладки «Программы» и «Мероприятия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заголовке вкладки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«Программы»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отображается количество заявок, поданных на программы.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каждой заявке на программу дополнительного образования отображаются: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кружка (секции);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 заявки (на рассмотрении, участник, заявка отклонена, участник исключен);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ссылка на страницу с полной информацией о кружке (секции), на которые была подана заявка;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и описание назначенных предварительных испытаний (если они проводятся для данного кружка (секции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и описание родительских собраний.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форме просмотра сведений пользователь может сформировать и скачать файл заявления по заявке. Для этого необходимо нажать кнопку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«Скачать»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дождаться загрузки файла на устройство.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формируется в формате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pdf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40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57696"/>
            <a:ext cx="8596668" cy="6151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активности»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72836"/>
            <a:ext cx="8596668" cy="516852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«Мои активности» или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«Цифровое портфолио»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раздел, предназначенный для отображения сведений о посещении пользователем и его детьми программ и мероприятий.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«Цифровое портфолио»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 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база индивидуальных достижений ученика в электронном виде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Они фиксируются, собираются и оцениваются в разнообразных видах деятельности: учебной, творческой, спортивной,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общественной.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накапливающиеся сведения об успехах ребенка позволят педагогам анализировать и корректировать образовательную траекторию ученика. Родители смогут проследить, в каком направлении лучше развивается ребенок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907" y="3990109"/>
            <a:ext cx="3566160" cy="25603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8973" y="4197927"/>
            <a:ext cx="2538151" cy="190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4196"/>
            <a:ext cx="8596668" cy="673331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Избранное»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88967"/>
            <a:ext cx="8596668" cy="4952395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раздел открыт для всех зарегистрированных пользователей Портала и позволяет сохранять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заинтересовавшие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организации, осуществляющие программы дополнительного образования, кружки (секции), на которые планируется подача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2104" y="2276691"/>
            <a:ext cx="5104015" cy="37178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5018" y="2093811"/>
            <a:ext cx="1648984" cy="164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67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7818"/>
            <a:ext cx="8596668" cy="72519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кружка</a:t>
            </a:r>
            <a:b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14166"/>
            <a:ext cx="8596668" cy="523502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главной странице доступны фильтры, позволяющие быстро подобрать подходящий ребенку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кружок.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разделен на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ключевым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словам;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параметрам;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поиском ближайшего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кружка.</a:t>
            </a:r>
          </a:p>
          <a:p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587" y="1381903"/>
            <a:ext cx="5300345" cy="298005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7070" y="3556852"/>
            <a:ext cx="3578781" cy="24190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8285" y="4538749"/>
            <a:ext cx="3374948" cy="14371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33678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4444"/>
            <a:ext cx="8596668" cy="6733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заявки</a:t>
            </a:r>
            <a:endParaRPr lang="ru-RU" sz="3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97775"/>
            <a:ext cx="8596668" cy="514358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Авторизированный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пользователь, который заполнил сведения о детях в своем личном профиле, имеет возможность записать своего ребенка в интересующие его кружок или секцию,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условии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на кружок или секцию имеется возможность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 записи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есть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свободные места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кружок (секция) рассчитаны на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 диапазон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записываемого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записи необходимо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кнопку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«Записаться»: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подать заявку в выбранную группу – кнопка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«Подать заявку»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записаться в лист ожидания (при отсутствии свободных мест) – кнопка      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«Подать заявку в лист ожидания».</a:t>
            </a:r>
          </a:p>
          <a:p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668" y="4431605"/>
            <a:ext cx="4724400" cy="1487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9585" y="4157965"/>
            <a:ext cx="3828232" cy="20343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47235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2634"/>
            <a:ext cx="8596668" cy="6567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Отмена заявки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39339"/>
            <a:ext cx="8596668" cy="510202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Поданную заявку находящуюся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статусе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 согласовании»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возможность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отменить заявку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этого необходимо из «Личного кабинета» перейти в раздел «Заявки» на вкладке «Программы» при помощи фильтра, выбрать «Заявка находится на согласовании» на карточке заявки нажать кнопку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«Отменить».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других статусах заявок такой возможности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7122" y="3291841"/>
            <a:ext cx="3948546" cy="24356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31967" y="3383281"/>
            <a:ext cx="3742035" cy="23441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11023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1317"/>
            <a:ext cx="8596668" cy="665016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пользователей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06334"/>
            <a:ext cx="8596668" cy="554459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обработке заявок (изменении статусов заявок и выполнении иных действий оператором-представителем образовательной организации)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адрес электронной почты пользователя, указанный в личном профиле, направляются уведомления.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Уведомления направляются в следующих случаях: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изменении статуса заявки на статус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«Предварительно одобрена»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приглашения пользователя в образовательную организацию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сверки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сведений, ранее указанных в заявлении;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приглашения на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приемные (вступительные) испытания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заявки/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предоставлении услуги.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ru-RU" sz="1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*Важно! Правильно указать электронный адрес заявителя для получения уведомлений.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16629">
            <a:off x="490449" y="3959640"/>
            <a:ext cx="1005841" cy="10058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084" y="4595565"/>
            <a:ext cx="2841744" cy="189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3698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57695"/>
            <a:ext cx="8596668" cy="69826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документов на зачисление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55964"/>
            <a:ext cx="8596668" cy="5085399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присутствие заявителя 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осле смены статуса «Заявка находится на согласовании» на следующий статус заявки «Предварительно одобрена»;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получения уведомления на электронный адрес о приглашении на приём или на вступительные испытания;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пакетом документов (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окумент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удостоверяющий личность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заявителя;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окумент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подтверждающий полномочия законного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представителя;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номер индивидуального лицевого счета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ребенка);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качать в личном кабинете в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 «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Заявки» (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просмотра сведений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сформировать и скачать файл заявления по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заявке.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необходимо нажать кнопку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«Скачать»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дождаться загрузки файла на устройство. Заявление формируется в формате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pdf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приёме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организации.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936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23207"/>
            <a:ext cx="8596668" cy="93102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10465"/>
            <a:ext cx="8596668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ждём Вас на занятиях в новом учебном году!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52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Навигатор дополнительного образования – проект федерального значения.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создания Навигатора: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доступа к дополнительным общеобразовательным общеразвивающим программам и предоставление исчерпывающей информации об образовательных услугах организаций, реализующих дополнительное образование, для родителей (законных представителей), подростков, детей и общественности.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730" y="2007031"/>
            <a:ext cx="4184650" cy="2792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2258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9135"/>
            <a:ext cx="8596668" cy="723208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Авторизация 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72343"/>
            <a:ext cx="8596668" cy="4969019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входа в Функцию запустите интернет-браузер и в адресной строке введите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https://dopobr.petersburgedu.ru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Нажмите кнопку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«Войти»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правой верхней части экрана для перехода на страницу авторизации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ВАЖНО!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Авторизация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портале происходит только через учетную запись Единой системы идентификации и аутентификации (Госуслуги).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4684" y="1795551"/>
            <a:ext cx="4813068" cy="22599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8084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1070"/>
            <a:ext cx="8596668" cy="796576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Авторизация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37647"/>
            <a:ext cx="8596668" cy="500371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открывшейся форме авторизации введите телефон/адрес электронной почты/СНИЛС и пароль вашей учетной записи в Единой системе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идентификации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 аутентификации, и нажмите кнопку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«Войти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3433" y="2289433"/>
            <a:ext cx="2027555" cy="299402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7086" y="2289433"/>
            <a:ext cx="5626179" cy="318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11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4445"/>
            <a:ext cx="8596668" cy="73152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кабинет пользователя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89462"/>
            <a:ext cx="8596668" cy="515190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одержит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разделы: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ичный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основные сведения о пользователе и его детях;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аявки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сведения о заявках пользователя на участие в кружках и секциях;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раздел «Цифровое портфолио» пользователя;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Избранное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8677" y="2934393"/>
            <a:ext cx="5361708" cy="323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22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2756"/>
            <a:ext cx="8596668" cy="87283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кабинет 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пользователя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idx="1"/>
          </p:nvPr>
        </p:nvSpPr>
        <p:spPr>
          <a:xfrm>
            <a:off x="677334" y="847898"/>
            <a:ext cx="8596668" cy="5469775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входе в личный кабинет раздел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«Личный профиль»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открывается по умолчанию.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«Личный профиль» содержит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персональную информацию об авторизованном пользователе, а также его детях, если таковые имеются. Эта информация необходима для того, чтобы не заполнять ее повторно при каждой подаче заявки.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заполнения личного профиля после регистрации пользователя необходимо нажать кнопку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«Редактировать»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странице личного профиля в правом верхнем углу.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добавления сведений о детях пользователя необходимо нажать кнопку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«Добавить»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разделе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дети».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245" y="4156825"/>
            <a:ext cx="3902075" cy="260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38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2634"/>
            <a:ext cx="8596668" cy="73983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профиль пользователя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14401"/>
            <a:ext cx="8596668" cy="5126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каждому ребенку вносятся следующие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сведения (*):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фамилия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имя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пол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дата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СНИЛС;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адрес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электронной почты;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телефон.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5876" y="1540236"/>
            <a:ext cx="3476625" cy="42576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123" y="4154373"/>
            <a:ext cx="3088642" cy="173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29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6007"/>
            <a:ext cx="8596668" cy="71489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профиль пользователя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80903"/>
            <a:ext cx="8596668" cy="506046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 профиля пользователя и сведений о детях добавлена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добавления и хранения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 документов по услуге записи на образовательную программу дополнительного образования: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документ, удостоверяющий личность кандидата на обучение;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документ, удостоверяющий личность заявителя/родителя/законного представителя;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документ, подтверждающий полномочия заявителя/родителя/законного представителя;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об отсутствии медицинских противопоказаний для занятий отдельными видами искусства, физической культурой и спортом;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копия документа, содержащего данные о номере СНИЛС кандидата на обучение;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копия документа, содержащего данные о номере СНИЛС заявителя/родителя/законного представителя. 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539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0945"/>
            <a:ext cx="8596668" cy="7647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профиль 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пользователя</a:t>
            </a: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47156"/>
            <a:ext cx="8596668" cy="48942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заполнении/редактировании личной информации о ребенке добавлены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параметры: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отребность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программах, адаптированных для детей с ОВЗ;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озологическая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татус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в программах для детей с ОВЗ;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отребность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программах, адаптированных для детей с инвалидностью;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руппа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инвалидности;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татус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в программах для детей с инвалидностью;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дрес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электронной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почты *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*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поля к заполнению. 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C:\Users\tarasovaom\Desktop\галочка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668" y="4305992"/>
            <a:ext cx="2942705" cy="1945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573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6485</TotalTime>
  <Words>1167</Words>
  <Application>Microsoft Office PowerPoint</Application>
  <PresentationFormat>Широкоэкранный</PresentationFormat>
  <Paragraphs>115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Times New Roman</vt:lpstr>
      <vt:lpstr>Trebuchet MS</vt:lpstr>
      <vt:lpstr>Wingdings</vt:lpstr>
      <vt:lpstr>Wingdings 3</vt:lpstr>
      <vt:lpstr>Аспект</vt:lpstr>
      <vt:lpstr>Рекомендации пользователям по доступным возможностям на Портале Дополнительного образования Санкт-Петербурга.</vt:lpstr>
      <vt:lpstr>Навигатор дополнительного образования – проект федерального значения.</vt:lpstr>
      <vt:lpstr>Авторизация </vt:lpstr>
      <vt:lpstr>Авторизация </vt:lpstr>
      <vt:lpstr>Личный кабинет пользователя</vt:lpstr>
      <vt:lpstr>Личный кабинет пользователя</vt:lpstr>
      <vt:lpstr>Личный профиль пользователя</vt:lpstr>
      <vt:lpstr>Личный профиль пользователя</vt:lpstr>
      <vt:lpstr>Личный профиль пользователя  </vt:lpstr>
      <vt:lpstr>Раздел «Заявки»</vt:lpstr>
      <vt:lpstr>Раздел «Мои активности» </vt:lpstr>
      <vt:lpstr>Раздел «Избранное»</vt:lpstr>
      <vt:lpstr>Подбор кружка </vt:lpstr>
      <vt:lpstr>Подача заявки</vt:lpstr>
      <vt:lpstr>Отмена заявки</vt:lpstr>
      <vt:lpstr>Информирование пользователей</vt:lpstr>
      <vt:lpstr>Подача документов на зачисление</vt:lpstr>
      <vt:lpstr>Спасибо за внимание!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Навигатор дополнительного образования</dc:title>
  <dc:creator>Ольга Тарасова</dc:creator>
  <cp:lastModifiedBy>Ольга Тарасова</cp:lastModifiedBy>
  <cp:revision>96</cp:revision>
  <dcterms:created xsi:type="dcterms:W3CDTF">2022-04-11T08:33:39Z</dcterms:created>
  <dcterms:modified xsi:type="dcterms:W3CDTF">2023-02-13T14:49:57Z</dcterms:modified>
</cp:coreProperties>
</file>