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35732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самообразование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14554"/>
            <a:ext cx="6400800" cy="2571768"/>
          </a:xfrm>
        </p:spPr>
        <p:txBody>
          <a:bodyPr>
            <a:normAutofit/>
          </a:bodyPr>
          <a:lstStyle/>
          <a:p>
            <a:r>
              <a:rPr lang="ru-RU" dirty="0" smtClean="0"/>
              <a:t>« Нетрадиционная техника рисования в ДОУ»</a:t>
            </a:r>
          </a:p>
          <a:p>
            <a:r>
              <a:rPr lang="ru-RU" dirty="0" smtClean="0"/>
              <a:t>в старшей группе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Актуальность</a:t>
            </a:r>
          </a:p>
          <a:p>
            <a:r>
              <a:rPr lang="ru-RU" sz="1600" dirty="0" smtClean="0"/>
              <a:t>Развитие детского творчества является актуальной проблемой современной педагогики и психологии, и ставит перед системой образования основную цель- воспитание у подрастающего поколения творческого подхода к преобразованию окружающего мира, активности и самостоятельности мышления, способствующих достижению в жизни общества.</a:t>
            </a:r>
          </a:p>
          <a:p>
            <a:endParaRPr lang="ru-RU" sz="1600" dirty="0" smtClean="0"/>
          </a:p>
          <a:p>
            <a:r>
              <a:rPr lang="ru-RU" sz="1600" dirty="0" smtClean="0"/>
              <a:t>РИСОВАНИЕ- это интересный и полезный вид деятельности, в ходе которого создаются живописные и графические изображения. Изобразительная деятельность с применением нетрадиционных материалов и техник способствует развитию у ребенка:</a:t>
            </a:r>
          </a:p>
          <a:p>
            <a:r>
              <a:rPr lang="ru-RU" sz="1600" dirty="0" smtClean="0"/>
              <a:t>-мелкой моторики рук и тактильного восприятия</a:t>
            </a:r>
          </a:p>
          <a:p>
            <a:r>
              <a:rPr lang="ru-RU" sz="1600" dirty="0" smtClean="0"/>
              <a:t>-пространственной ориентировки на листе бумаги , глазомера и зрительного восприятия</a:t>
            </a:r>
          </a:p>
          <a:p>
            <a:r>
              <a:rPr lang="ru-RU" sz="1600" dirty="0" smtClean="0"/>
              <a:t>-внимание и усидчивость</a:t>
            </a:r>
          </a:p>
          <a:p>
            <a:r>
              <a:rPr lang="ru-RU" sz="1600" dirty="0" smtClean="0"/>
              <a:t>-мышления</a:t>
            </a:r>
          </a:p>
          <a:p>
            <a:r>
              <a:rPr lang="ru-RU" sz="1600" dirty="0" smtClean="0"/>
              <a:t>-изобразительных навыков и умений, эстетического восприятия, эмоциональной отзывчивости</a:t>
            </a:r>
          </a:p>
          <a:p>
            <a:r>
              <a:rPr lang="ru-RU" sz="1600" dirty="0" smtClean="0"/>
              <a:t>-формируются навыки контроля и самоконтроля</a:t>
            </a:r>
          </a:p>
          <a:p>
            <a:r>
              <a:rPr lang="ru-RU" sz="1600" dirty="0" smtClean="0"/>
              <a:t>При обучении рисованию могут использоваться разнообразные техники и самые разнообразные материалы.</a:t>
            </a:r>
            <a:endParaRPr lang="ru-RU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r>
              <a:rPr lang="ru-RU" sz="2000" dirty="0" smtClean="0"/>
              <a:t>Цель:</a:t>
            </a:r>
          </a:p>
          <a:p>
            <a:r>
              <a:rPr lang="ru-RU" sz="2000" dirty="0" smtClean="0"/>
              <a:t>- формирование у детей художественно творческих способностей с использованием в работе интересной и необычной изобразительной техники, неизвестного материала.</a:t>
            </a:r>
          </a:p>
          <a:p>
            <a:r>
              <a:rPr lang="ru-RU" sz="2000" dirty="0" smtClean="0"/>
              <a:t>- развивать потребность к созданию нового, необычного продукта творческой деятельности.</a:t>
            </a:r>
          </a:p>
          <a:p>
            <a:r>
              <a:rPr lang="ru-RU" sz="2000" dirty="0" smtClean="0"/>
              <a:t>Задачи:</a:t>
            </a:r>
          </a:p>
          <a:p>
            <a:r>
              <a:rPr lang="ru-RU" sz="2000" dirty="0" smtClean="0"/>
              <a:t>-знакомить детей с различными видами изобразительной деятельности, многообразием художественных материалов, приемами работы сними , закреплять приобретенные умения и навыки.</a:t>
            </a:r>
          </a:p>
          <a:p>
            <a:r>
              <a:rPr lang="ru-RU" sz="2000" dirty="0" smtClean="0"/>
              <a:t>-закреплять и обогащать знания детей о разных видах художественного творчества.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6357958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План занятий с детьми :</a:t>
            </a:r>
          </a:p>
          <a:p>
            <a:r>
              <a:rPr lang="ru-RU" sz="2400" dirty="0" smtClean="0"/>
              <a:t>1. сентябрь-ноябрь. Знакомство с теоретическими знаниями о нетрадиционной технике рисования. Изучение литературы, отбор технологий, подбор диагностического материала.</a:t>
            </a:r>
          </a:p>
          <a:p>
            <a:r>
              <a:rPr lang="ru-RU" sz="2400" dirty="0" smtClean="0"/>
              <a:t>2. декабрь-январь. Разработка конспектов и проведение занятий с использованием нетрадиционных техник рисования в старшей группе.</a:t>
            </a:r>
          </a:p>
          <a:p>
            <a:r>
              <a:rPr lang="ru-RU" sz="2400" dirty="0" smtClean="0"/>
              <a:t>3. февраль-апрель. Проведение образовательной деятельности с использованием нетрадиционных техник  рисования  в старшей группе. Работа с родителями по развитию творческих способностей детей средствами применения нетрадиционных техник рисования.</a:t>
            </a:r>
          </a:p>
          <a:p>
            <a:r>
              <a:rPr lang="ru-RU" sz="2400" dirty="0" smtClean="0"/>
              <a:t>4. май. Изготовление альбома с рисунками по нетрадиционной технике рисования. Выставка детских работ.  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Нетрадиционные виды рисования:</a:t>
            </a:r>
          </a:p>
          <a:p>
            <a:r>
              <a:rPr lang="ru-RU" sz="2000" dirty="0" smtClean="0"/>
              <a:t>-рисование мятой бумагой, ватными палочками, тычком жесткой полусухой кистью.</a:t>
            </a:r>
          </a:p>
          <a:p>
            <a:r>
              <a:rPr lang="ru-RU" sz="2000" dirty="0" smtClean="0"/>
              <a:t>-отпечаток листьями растений, рисование на брызг, рисование на пене для бритья.</a:t>
            </a:r>
          </a:p>
          <a:p>
            <a:r>
              <a:rPr lang="ru-RU" sz="2000" dirty="0" smtClean="0"/>
              <a:t>-рисование солью, мыльными пузырями, восковыми мелками + акварель.</a:t>
            </a:r>
          </a:p>
          <a:p>
            <a:r>
              <a:rPr lang="ru-RU" sz="2000" dirty="0" smtClean="0"/>
              <a:t>Работа по использованию детьми нетрадиционных видов рисования строилась на основе следующих методов и приемов:</a:t>
            </a:r>
          </a:p>
          <a:p>
            <a:r>
              <a:rPr lang="ru-RU" sz="2000" dirty="0" smtClean="0"/>
              <a:t>Словесный (беседа, рассказ)</a:t>
            </a:r>
          </a:p>
          <a:p>
            <a:r>
              <a:rPr lang="ru-RU" sz="2000" dirty="0" smtClean="0"/>
              <a:t>Наглядный ( показ </a:t>
            </a:r>
            <a:r>
              <a:rPr lang="ru-RU" sz="2000" dirty="0" err="1" smtClean="0"/>
              <a:t>мультимедийных</a:t>
            </a:r>
            <a:r>
              <a:rPr lang="ru-RU" sz="2000" dirty="0" smtClean="0"/>
              <a:t> материалов, иллюстраций)</a:t>
            </a:r>
          </a:p>
          <a:p>
            <a:r>
              <a:rPr lang="ru-RU" sz="2000" dirty="0" smtClean="0"/>
              <a:t>Практический( выполнение работ по инструкционным картам, схемам и </a:t>
            </a:r>
            <a:r>
              <a:rPr lang="ru-RU" sz="2000" dirty="0" err="1" smtClean="0"/>
              <a:t>др</a:t>
            </a:r>
            <a:r>
              <a:rPr lang="ru-RU" sz="2000" dirty="0" smtClean="0"/>
              <a:t>)</a:t>
            </a: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21510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Использовала нетрадиционные виды рисования:</a:t>
            </a:r>
          </a:p>
          <a:p>
            <a:r>
              <a:rPr lang="ru-RU" sz="2000" dirty="0" smtClean="0"/>
              <a:t>-рисование мятой бумагой ,ватными палочками, тычком жесткой полусухой кистью.</a:t>
            </a:r>
          </a:p>
          <a:p>
            <a:r>
              <a:rPr lang="ru-RU" sz="2000" dirty="0" smtClean="0"/>
              <a:t>-отпечаток листьями растений, рисование </a:t>
            </a:r>
            <a:r>
              <a:rPr lang="ru-RU" sz="2000" dirty="0" err="1" smtClean="0"/>
              <a:t>набрызг</a:t>
            </a:r>
            <a:r>
              <a:rPr lang="ru-RU" sz="2000" dirty="0" smtClean="0"/>
              <a:t>, </a:t>
            </a:r>
            <a:r>
              <a:rPr lang="ru-RU" sz="2000" dirty="0" err="1" smtClean="0"/>
              <a:t>рисование</a:t>
            </a:r>
            <a:r>
              <a:rPr lang="ru-RU" sz="2000" dirty="0" smtClean="0"/>
              <a:t> на пене для бритья.</a:t>
            </a:r>
          </a:p>
          <a:p>
            <a:r>
              <a:rPr lang="ru-RU" sz="2000" dirty="0" smtClean="0"/>
              <a:t>-рисование солью, мыльными пузырями, восковыми мелками + акварель.</a:t>
            </a:r>
          </a:p>
          <a:p>
            <a:r>
              <a:rPr lang="ru-RU" sz="2000" dirty="0" smtClean="0"/>
              <a:t>Работа по использованию детьми нетрадиционных видов рисования строилась на основе следующих методов и приемов :</a:t>
            </a:r>
          </a:p>
          <a:p>
            <a:r>
              <a:rPr lang="ru-RU" sz="2000" dirty="0" smtClean="0"/>
              <a:t>-словесный(беседа, рассказ)</a:t>
            </a:r>
          </a:p>
          <a:p>
            <a:r>
              <a:rPr lang="ru-RU" sz="2000" dirty="0" smtClean="0"/>
              <a:t>-наглядный (показ </a:t>
            </a:r>
            <a:r>
              <a:rPr lang="ru-RU" sz="2000" dirty="0" err="1" smtClean="0"/>
              <a:t>мультимедийных</a:t>
            </a:r>
            <a:r>
              <a:rPr lang="ru-RU" sz="2000" dirty="0" smtClean="0"/>
              <a:t> материалов, иллюстраций)</a:t>
            </a:r>
          </a:p>
          <a:p>
            <a:r>
              <a:rPr lang="ru-RU" sz="2000" dirty="0" smtClean="0"/>
              <a:t>-практический (выполнение работ по инструкционным картам,  схемам и </a:t>
            </a:r>
            <a:r>
              <a:rPr lang="ru-RU" sz="2000" dirty="0" err="1" smtClean="0"/>
              <a:t>др</a:t>
            </a:r>
            <a:r>
              <a:rPr lang="ru-RU" sz="2000" dirty="0" smtClean="0"/>
              <a:t>)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7223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Моя работа проходила в тесном сотрудничестве с родителями . Для того чтобы дети занимались творческой практикой , необходимо определенное руководство со стороны взрослых, поэтому считаю немаловажным совместную работу с родителями.</a:t>
            </a:r>
          </a:p>
          <a:p>
            <a:r>
              <a:rPr lang="ru-RU" sz="2000" dirty="0" smtClean="0"/>
              <a:t>-индивидуальные консультации по вопросам развития у детей графо моторных навыков .</a:t>
            </a:r>
          </a:p>
          <a:p>
            <a:r>
              <a:rPr lang="ru-RU" sz="2000" dirty="0" smtClean="0"/>
              <a:t>-оформление папок-передвижек на темы: «Роль рисования в развитии детей», «Зачем детям рисовать ? Советы родителям».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IMG_20190524_0939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357166"/>
            <a:ext cx="4186238" cy="2093119"/>
          </a:xfrm>
          <a:prstGeom prst="rect">
            <a:avLst/>
          </a:prstGeom>
          <a:noFill/>
        </p:spPr>
      </p:pic>
      <p:pic>
        <p:nvPicPr>
          <p:cNvPr id="1028" name="Picture 4" descr="C:\Users\админ\Desktop\image_5c88b5fc27ca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571612"/>
            <a:ext cx="3857652" cy="3851135"/>
          </a:xfrm>
          <a:prstGeom prst="rect">
            <a:avLst/>
          </a:prstGeom>
          <a:noFill/>
        </p:spPr>
      </p:pic>
      <p:pic>
        <p:nvPicPr>
          <p:cNvPr id="1029" name="Picture 5" descr="C:\Users\админ\Desktop\ffea6043eec75bbb3f675eee317788ac_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786058"/>
            <a:ext cx="4143404" cy="38100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26f2f69c-8565-4f05-a382-af3ae0005417-w800-h8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4167190" cy="2880520"/>
          </a:xfrm>
          <a:prstGeom prst="rect">
            <a:avLst/>
          </a:prstGeom>
          <a:noFill/>
        </p:spPr>
      </p:pic>
      <p:pic>
        <p:nvPicPr>
          <p:cNvPr id="2051" name="Picture 3" descr="C:\Users\админ\Desktop\272009676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14290"/>
            <a:ext cx="3929090" cy="3500447"/>
          </a:xfrm>
          <a:prstGeom prst="rect">
            <a:avLst/>
          </a:prstGeom>
          <a:noFill/>
        </p:spPr>
      </p:pic>
      <p:pic>
        <p:nvPicPr>
          <p:cNvPr id="2052" name="Picture 4" descr="C:\Users\админ\Desktop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3500438"/>
            <a:ext cx="3357586" cy="31099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535</Words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самообразование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самообразование</dc:title>
  <dc:creator>Ариночка</dc:creator>
  <cp:lastModifiedBy>админ</cp:lastModifiedBy>
  <cp:revision>16</cp:revision>
  <dcterms:created xsi:type="dcterms:W3CDTF">2023-02-10T11:44:09Z</dcterms:created>
  <dcterms:modified xsi:type="dcterms:W3CDTF">2023-02-13T17:38:58Z</dcterms:modified>
</cp:coreProperties>
</file>