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4" d="100"/>
          <a:sy n="64" d="100"/>
        </p:scale>
        <p:origin x="7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59764"/>
            <a:ext cx="7766936" cy="704538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Детский сад «Солнышко» - обособленное структурное подразделение МОУ «Ульканская СОШ №2»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203554"/>
            <a:ext cx="7766936" cy="294417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«Организация и содержание развивающей работы логопеда с детьми с ограниченными возможностями здоровья в условиях реализации инклюзивного образования». 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Матвиевская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Ирина Геннадьевна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Учитель-логопед ДОО «Солнышко»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32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3" y="298861"/>
            <a:ext cx="10927837" cy="6146909"/>
          </a:xfrm>
        </p:spPr>
      </p:pic>
    </p:spTree>
    <p:extLst>
      <p:ext uri="{BB962C8B-B14F-4D97-AF65-F5344CB8AC3E}">
        <p14:creationId xmlns:p14="http://schemas.microsoft.com/office/powerpoint/2010/main" val="3105659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4426"/>
          </a:xfrm>
        </p:spPr>
        <p:txBody>
          <a:bodyPr>
            <a:normAutofit fontScale="90000"/>
          </a:bodyPr>
          <a:lstStyle/>
          <a:p>
            <a:pPr marL="342900" lvl="0" indent="449580">
              <a:lnSpc>
                <a:spcPct val="107000"/>
              </a:lnSpc>
              <a:spcBef>
                <a:spcPts val="1000"/>
              </a:spcBef>
            </a:pPr>
            <a:r>
              <a:rPr lang="ru-RU" sz="18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Федеральными государственными образовательными стандартами к основным видам детей с ОВЗ относят следующие:</a:t>
            </a:r>
            <a:r>
              <a:rPr lang="ru-RU" sz="18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нарушением слуха (тугоухость).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нарушением зрения.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тяжелыми нарушениями речи.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нарушением опорно-двигательного аппарата.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задержкой психического развития.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расстройствами аутистического спектра.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умственной отсталостью.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02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>
                <a:solidFill>
                  <a:schemeClr val="accent5">
                    <a:lumMod val="75000"/>
                  </a:schemeClr>
                </a:solidFill>
              </a:rPr>
              <a:t>С</a:t>
            </a:r>
            <a:r>
              <a:rPr lang="ru-RU" sz="1800" b="1" i="1" dirty="0" smtClean="0">
                <a:solidFill>
                  <a:schemeClr val="accent5">
                    <a:lumMod val="75000"/>
                  </a:schemeClr>
                </a:solidFill>
              </a:rPr>
              <a:t>истемное </a:t>
            </a:r>
            <a:r>
              <a:rPr lang="ru-RU" sz="1800" b="1" i="1" dirty="0">
                <a:solidFill>
                  <a:schemeClr val="accent5">
                    <a:lumMod val="75000"/>
                  </a:schemeClr>
                </a:solidFill>
              </a:rPr>
              <a:t>недоразвитие речи средней степени при задержке психического </a:t>
            </a:r>
            <a:r>
              <a:rPr lang="ru-RU" sz="1800" b="1" i="1" dirty="0" smtClean="0">
                <a:solidFill>
                  <a:schemeClr val="accent5">
                    <a:lumMod val="75000"/>
                  </a:schemeClr>
                </a:solidFill>
              </a:rPr>
              <a:t>развития</a:t>
            </a:r>
            <a:r>
              <a:rPr lang="ru-RU" sz="1800" b="1" i="1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449" y="1537911"/>
            <a:ext cx="8784236" cy="478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2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Системное </a:t>
            </a: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недоразвитие речи тяжелой степени при легкой умственной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отсталости.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0170" indent="588010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первом периоде обучения дается общее представление о звуке, развивается способность узнавать и различать неречевые звуки. Способность узнавать и различать звуки речи по высоте и силе голоса, так же различать речевые и неречевые звуки.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588010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втором периоде велась работа над развитием слухового внимания к звуковой оболочке слова, слуховая память. Учились отличать интонационные средства выразительности в чужой речи. Распределяли предметы и игрушки, названия которых включают дифференцируемые звуки.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третьем периоде обучения в играх и упражнениях закреплялись полученные умения 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навыки.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493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4485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5">
                    <a:lumMod val="75000"/>
                  </a:schemeClr>
                </a:solidFill>
              </a:rPr>
              <a:t>Взаимосвязь со специалистами и родителями.</a:t>
            </a:r>
            <a:endParaRPr lang="ru-RU" sz="1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4085"/>
            <a:ext cx="8596668" cy="4647277"/>
          </a:xfrm>
        </p:spPr>
        <p:txBody>
          <a:bodyPr>
            <a:normAutofit fontScale="92500"/>
          </a:bodyPr>
          <a:lstStyle/>
          <a:p>
            <a:pPr marL="90170" indent="588010" algn="just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 и инструктор по физической культуре развивали чувства ритма и темпа, акустические 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тембральные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свойства голоса, речевое дыхание, слуховое внимание, что способствует автоматизации звуков при разучивании песен,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речевок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закрепляет лексико-грамматические навыки средствами специальных занятий.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58801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проявляли интерес и оказывали посильную помощь в коррекции речи детей. Немаловажным является проявление ответственности за посещение ребенком логопедических занятий и осуществление контроля за выполнением домашних заданий логопеда. Специалисты оказывали педагогическую и специализированную помощь на протяжении всего периода обучения. Использовались разные формы работы, такие как: родительские собрания, консультации, информационные стенды,  папки-передвижки (логопедические уголки), открытые и совместные занятия для родителей. Эффективной зарекомендовала себя  профилактическая работа с родителями по запросам с их стороны. Это наиболее действенный диалог по решению единых задач в плане создания условия и реализации специализированных программ с учетом индивидуального развития на каждом возрастном этапе.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84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66" y="339450"/>
            <a:ext cx="9592273" cy="6367741"/>
          </a:xfrm>
        </p:spPr>
      </p:pic>
    </p:spTree>
    <p:extLst>
      <p:ext uri="{BB962C8B-B14F-4D97-AF65-F5344CB8AC3E}">
        <p14:creationId xmlns:p14="http://schemas.microsoft.com/office/powerpoint/2010/main" val="265468257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364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Аспект</vt:lpstr>
      <vt:lpstr>Детский сад «Солнышко» - обособленное структурное подразделение МОУ «Ульканская СОШ №2» </vt:lpstr>
      <vt:lpstr>Презентация PowerPoint</vt:lpstr>
      <vt:lpstr>Федеральными государственными образовательными стандартами к основным видам детей с ОВЗ относят следующие: </vt:lpstr>
      <vt:lpstr>Системное недоразвитие речи средней степени при задержке психического развития.</vt:lpstr>
      <vt:lpstr>Системное недоразвитие речи тяжелой степени при легкой умственной отсталости.</vt:lpstr>
      <vt:lpstr>Взаимосвязь со специалистами и родителями.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«Солнышко» - обособленное структурное подразделение МОУ «Ульканская СОШ №2»</dc:title>
  <dc:creator>Пользователь Windows</dc:creator>
  <cp:lastModifiedBy>Пользователь Windows</cp:lastModifiedBy>
  <cp:revision>4</cp:revision>
  <dcterms:created xsi:type="dcterms:W3CDTF">2022-08-22T00:26:56Z</dcterms:created>
  <dcterms:modified xsi:type="dcterms:W3CDTF">2022-08-22T01:03:07Z</dcterms:modified>
</cp:coreProperties>
</file>