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5" r:id="rId5"/>
    <p:sldId id="262" r:id="rId6"/>
    <p:sldId id="272" r:id="rId7"/>
    <p:sldId id="271" r:id="rId8"/>
    <p:sldId id="270" r:id="rId9"/>
    <p:sldId id="269" r:id="rId10"/>
    <p:sldId id="268" r:id="rId11"/>
    <p:sldId id="267" r:id="rId12"/>
    <p:sldId id="287" r:id="rId13"/>
    <p:sldId id="266" r:id="rId14"/>
    <p:sldId id="279" r:id="rId15"/>
    <p:sldId id="265" r:id="rId16"/>
    <p:sldId id="288" r:id="rId17"/>
    <p:sldId id="311" r:id="rId18"/>
    <p:sldId id="340" r:id="rId19"/>
    <p:sldId id="341" r:id="rId20"/>
    <p:sldId id="351" r:id="rId21"/>
    <p:sldId id="342" r:id="rId22"/>
    <p:sldId id="352" r:id="rId23"/>
    <p:sldId id="350" r:id="rId24"/>
    <p:sldId id="343" r:id="rId25"/>
    <p:sldId id="344" r:id="rId26"/>
    <p:sldId id="349" r:id="rId27"/>
    <p:sldId id="346" r:id="rId28"/>
    <p:sldId id="353" r:id="rId29"/>
    <p:sldId id="354" r:id="rId30"/>
    <p:sldId id="355" r:id="rId31"/>
    <p:sldId id="264" r:id="rId32"/>
    <p:sldId id="263" r:id="rId33"/>
    <p:sldId id="285" r:id="rId34"/>
    <p:sldId id="30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5" autoAdjust="0"/>
    <p:restoredTop sz="94660"/>
  </p:normalViewPr>
  <p:slideViewPr>
    <p:cSldViewPr>
      <p:cViewPr varScale="1">
        <p:scale>
          <a:sx n="64" d="100"/>
          <a:sy n="64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2755A-40C3-4F6D-8562-8CBF3EFC0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Николай Алексеевич Некрасов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index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357430"/>
            <a:ext cx="2714644" cy="3953515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 rot="5400000">
            <a:off x="3286116" y="285728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357422" y="571480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6393669" y="321447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786314" y="1214422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429256" y="1428736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857752" y="3643314"/>
            <a:ext cx="471490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Годы жизни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(1821-1877)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5357818" y="364331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7072330" y="3571876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286124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Отец поэта часто посещал кабаки, играл в карты. Мать страдала от такой жизни.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voteto.ru/wp-content/uploads/%D0%BD%D0%B5%D0%BA%D1%80%D0%B0%D1%81%D0%BE%D0%B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714752"/>
            <a:ext cx="2143140" cy="2884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357562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Некрасов любил мать и всегда говорил о матери как о страдалице, жертве грубой и развратной среды.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929198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Любовь к матери описана во многих стихах поэта: «Родина», «Мать», «Баюшки-баю», «Рыцарь на час» и др. Это стихотворения автобиографического характера.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Детство Некрасова протекало в родовом имении Некрасовых, деревне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Грешнёве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Ярославской губернии, куда отец переселился выйдя в отставку.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29" name="Picture 1" descr="C:\Users\Администратор\Desktop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00372"/>
            <a:ext cx="5171566" cy="34147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86446" y="4357694"/>
            <a:ext cx="33575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Дом Некрасовых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Село ГРЕШНЁВО</a:t>
            </a:r>
          </a:p>
        </p:txBody>
      </p:sp>
      <p:pic>
        <p:nvPicPr>
          <p:cNvPr id="13315" name="Picture 8" descr="IMG_4553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56" y="1571612"/>
            <a:ext cx="4746625" cy="3994150"/>
          </a:xfrm>
        </p:spPr>
      </p:pic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1500166" y="5715016"/>
            <a:ext cx="63572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Река Самарка на окраине </a:t>
            </a:r>
            <a:r>
              <a:rPr lang="ru-RU" sz="32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Грешнёва</a:t>
            </a: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857364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1832-1837 годах Некрасов учился в Ярославской гимназии. Тогда же начал писать стихи.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900igr.net/datai/literatura/Nekrasov-i-ego-zhizn/0010-005-V-1832-godu-Nekrasov-vmeste-s-bratom-Andreem-postupil-v-JAroslavskuj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714752"/>
            <a:ext cx="4964783" cy="280510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00694" y="4071942"/>
            <a:ext cx="3143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Ярославская гимназия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57214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Отец Некрасова не хотел платить за обучение сына, ссорился с учителями. Некрасову не нравилось учиться, он посещал гимназию с большой неохотой. 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июне 1837 года Некрасов ушел из гимназии.</a:t>
            </a:r>
          </a:p>
          <a:p>
            <a:endParaRPr lang="ru-RU" dirty="0"/>
          </a:p>
        </p:txBody>
      </p:sp>
      <p:pic>
        <p:nvPicPr>
          <p:cNvPr id="86018" name="Picture 2" descr="http://biographera.net/biographies/Nikolay_Nekrasov/Portret_Nekras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032755"/>
            <a:ext cx="3214710" cy="413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Отец мечтал о военной карьере для сына, и в 1838 году 16-летний Некрасов отправился в Петербург, для определения в дворянский полк. Однако против воли отца он решил пойти учиться в Петербургский университет. </a:t>
            </a:r>
          </a:p>
          <a:p>
            <a:r>
              <a:rPr lang="ru-RU" b="1" dirty="0" smtClean="0"/>
              <a:t>Узнав об этом, отец лишил его всякой материальной поддержки. Некрасов терпел страшную нужду.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Однако дела Некрасова скоро устроились: он давал уроки, писал статейки в «Литературном прибавлении к Русскому Инвалиду» и «Литературной Газете», сочинял для лубочных издателей азбуки и сказки в стихах, ставил водевили на Александрийской сцене (под именем </a:t>
            </a:r>
            <a:r>
              <a:rPr lang="ru-RU" b="1" dirty="0" err="1" smtClean="0"/>
              <a:t>Перепельского</a:t>
            </a:r>
            <a:r>
              <a:rPr lang="ru-RU" b="1" dirty="0" smtClean="0"/>
              <a:t>). У него начали появляться сбережения, и он решился выступить со сборником своих стихотворений, которые вышли в 1840 году, с инициалами Н. Н., под заглавием «Мечты и звуки».</a:t>
            </a:r>
            <a:endParaRPr lang="ru-RU" b="1" dirty="0"/>
          </a:p>
        </p:txBody>
      </p:sp>
      <p:pic>
        <p:nvPicPr>
          <p:cNvPr id="17410" name="Picture 2" descr="http://shkolazhizni.ru/img/content/i38/38345_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286256"/>
            <a:ext cx="2500330" cy="2058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лет прожил писатель?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178827" y="392885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571868" y="50004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7429520" y="357166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286512" y="50004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4214810" y="1214422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school62.edu.yar.ru/fotogalereya/risunki/nekrasov_w287_h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214554"/>
            <a:ext cx="5572164" cy="4174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 descr="http://dok.opredelim.com/pars_docs/refs/31/30814/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4143380"/>
            <a:ext cx="4786314" cy="1051560"/>
          </a:xfrm>
        </p:spPr>
        <p:txBody>
          <a:bodyPr>
            <a:normAutofit/>
          </a:bodyPr>
          <a:lstStyle/>
          <a:p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Встреча с Белинским</a:t>
            </a:r>
            <a:endParaRPr lang="ru-RU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3272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начале 1840-х Некрасов становится сотрудником «Отечественных записок». В 1843 Некрасов встречается с Белинским, идеи которого находят отклик в его душе. Появляются реалистические стихи, первое из которых - "В дороге"(1845) - получило высокую оценку критика.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900igr.net/datai/literatura/Nikolaj-Nekrasov/0017-014-Vstrecha-s-V.G.Belinski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275034"/>
            <a:ext cx="3500462" cy="3268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7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5984" y="642917"/>
            <a:ext cx="4357718" cy="5845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2226" name="Picture 2" descr="http://rpp.nashaucheba.ru/pars_docs/refs/68/67751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75" cy="6375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Некрасов стал активно публиковаться. Он выпустил в свет ряд альманахов:</a:t>
            </a:r>
          </a:p>
          <a:p>
            <a:r>
              <a:rPr lang="ru-RU" dirty="0" smtClean="0"/>
              <a:t>«Статейки в стихах без картинок»(1843),</a:t>
            </a:r>
          </a:p>
          <a:p>
            <a:r>
              <a:rPr lang="ru-RU" dirty="0" smtClean="0"/>
              <a:t>«Физиология Петербурга» (1845), </a:t>
            </a:r>
          </a:p>
          <a:p>
            <a:r>
              <a:rPr lang="ru-RU" dirty="0" smtClean="0"/>
              <a:t>«1 апреля» (1846), </a:t>
            </a:r>
          </a:p>
          <a:p>
            <a:r>
              <a:rPr lang="ru-RU" dirty="0" smtClean="0"/>
              <a:t>«Петербургский Сборник» (1846).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Издательские дела Некрасова пошли настолько хорошо, что в конце 1846 года он купил журнал «Современник». Белинский также перешёл в «Современник».</a:t>
            </a:r>
            <a:endParaRPr lang="ru-RU" dirty="0"/>
          </a:p>
        </p:txBody>
      </p:sp>
      <p:pic>
        <p:nvPicPr>
          <p:cNvPr id="11266" name="Picture 2" descr="http://lib.podelise.ru/tw_files2/urls_40/4/d-3819/3819_html_9a0547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2428868"/>
            <a:ext cx="2863935" cy="4071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Кроме стихов Некрасов также писал прозой. В 40-е годы появляется очерк «Петербургские углы». Здесь Некрасов описывает состояние Петербурга того времени: бедноту, трущобы. Очерк является частью большого романа «Жизнь и похождения Тихона </a:t>
            </a:r>
            <a:r>
              <a:rPr lang="ru-RU" b="1" dirty="0" err="1" smtClean="0"/>
              <a:t>Тростникова</a:t>
            </a:r>
            <a:r>
              <a:rPr lang="ru-RU" b="1" dirty="0" smtClean="0"/>
              <a:t>», так и оставшегося неоконченным. </a:t>
            </a:r>
            <a:endParaRPr lang="ru-RU" b="1" dirty="0"/>
          </a:p>
        </p:txBody>
      </p:sp>
      <p:pic>
        <p:nvPicPr>
          <p:cNvPr id="10242" name="Picture 2" descr="http://900igr.net/datai/literatura/Nekrasov-stikhotvorenija/0012-020-Stikhotvorenija-Nekras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4637334"/>
            <a:ext cx="1571636" cy="200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В начале 1875 года Некрасов тяжело заболел (врачи обнаружили у него рак кишечника).</a:t>
            </a:r>
            <a:endParaRPr lang="ru-RU" b="1" dirty="0"/>
          </a:p>
        </p:txBody>
      </p:sp>
      <p:pic>
        <p:nvPicPr>
          <p:cNvPr id="105473" name="Picture 1" descr="C:\Users\Администратор\Desktop\0077-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1"/>
            <a:ext cx="8001056" cy="4684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4"/>
          <p:cNvSpPr>
            <a:spLocks noChangeArrowheads="1" noChangeShapeType="1" noTextEdit="1"/>
          </p:cNvSpPr>
          <p:nvPr/>
        </p:nvSpPr>
        <p:spPr bwMode="auto">
          <a:xfrm>
            <a:off x="1476375" y="188913"/>
            <a:ext cx="6350000" cy="1457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Последние годы жизни 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Н.А. Некрасова</a:t>
            </a:r>
          </a:p>
        </p:txBody>
      </p:sp>
      <p:pic>
        <p:nvPicPr>
          <p:cNvPr id="21507" name="Picture 5" descr="index_pic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643050"/>
            <a:ext cx="5521345" cy="4810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2"/>
          <p:cNvPicPr>
            <a:picLocks noChangeAspect="1" noChangeArrowheads="1"/>
          </p:cNvPicPr>
          <p:nvPr/>
        </p:nvPicPr>
        <p:blipFill>
          <a:blip r:embed="rId2"/>
          <a:srcRect b="69"/>
          <a:stretch>
            <a:fillRect/>
          </a:stretch>
        </p:blipFill>
        <p:spPr bwMode="auto">
          <a:xfrm>
            <a:off x="468313" y="188913"/>
            <a:ext cx="4997450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5508625" y="549275"/>
            <a:ext cx="338455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Некрасов умер </a:t>
            </a:r>
            <a:r>
              <a:rPr lang="ru-RU" sz="2400" b="1" dirty="0" smtClean="0"/>
              <a:t>8 </a:t>
            </a:r>
            <a:r>
              <a:rPr lang="ru-RU" sz="2400" b="1" dirty="0"/>
              <a:t>января </a:t>
            </a:r>
            <a:r>
              <a:rPr lang="ru-RU" sz="2400" b="1" dirty="0" smtClean="0"/>
              <a:t>1878 </a:t>
            </a:r>
            <a:r>
              <a:rPr lang="ru-RU" sz="2400" b="1" dirty="0"/>
              <a:t>года в Петербурге.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Поэта похоронили на кладбище </a:t>
            </a:r>
            <a:r>
              <a:rPr lang="ru-RU" sz="2400" b="1" dirty="0"/>
              <a:t>Новодевичьего монастыря.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Писатель </a:t>
            </a:r>
            <a:r>
              <a:rPr lang="ru-RU" sz="6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прожил 56 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лет.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607455" y="464323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286380" y="57148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429388" y="42860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go1.imgsmail.ru/imgpreview?key=1d017984f22e092&amp;mb=imgdb_preview_14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143116"/>
            <a:ext cx="3214710" cy="4336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4292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Памятник Н.А. Некрасову в Ярославле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4514" name="Picture 2" descr="http://img.trip-guide.ru/img/256/14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1"/>
            <a:ext cx="8215370" cy="5093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>
            <a:noAutofit/>
          </a:bodyPr>
          <a:lstStyle/>
          <a:p>
            <a:pPr algn="ctr"/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rpp.nashaucheba.ru/pars_docs/refs/21/20849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>
            <a:noAutofit/>
          </a:bodyPr>
          <a:lstStyle/>
          <a:p>
            <a:pPr algn="ctr"/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rpp.nashaucheba.ru/pars_docs/refs/21/20849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>
            <a:noAutofit/>
          </a:bodyPr>
          <a:lstStyle/>
          <a:p>
            <a:pPr algn="ctr"/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rpp.nashaucheba.ru/pars_docs/refs/21/20849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4" name="Picture 2" descr="http://dok.opredelim.com/pars_docs/refs/7/6233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358246" cy="6215106"/>
          </a:xfrm>
          <a:prstGeom prst="rect">
            <a:avLst/>
          </a:prstGeom>
          <a:noFill/>
        </p:spPr>
      </p:pic>
      <p:pic>
        <p:nvPicPr>
          <p:cNvPr id="59396" name="Picture 4" descr="http://img.velvet.by/files/resize/userfiles/4467/item_1162_1-480x5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42918"/>
            <a:ext cx="4500594" cy="469749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4929198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Авдотья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Панаева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4857760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Фёкла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Викторова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lirika.biz/statyi/image67644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642918"/>
            <a:ext cx="4881580" cy="3905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428868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6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Н.А. Некрасов-русский поэт, писатель и публицист.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644376" y="72220"/>
            <a:ext cx="28414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286512" y="214290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643174" y="857232"/>
            <a:ext cx="35719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000364" y="107154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572132" y="1142984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215074" y="857232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4000496" y="185736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5322099" y="2893215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2" name="Picture 2" descr="http://old.nekrasovka.ru/nekrasov/img/nekrasov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876"/>
            <a:ext cx="2214578" cy="3000155"/>
          </a:xfrm>
          <a:prstGeom prst="rect">
            <a:avLst/>
          </a:prstGeom>
          <a:noFill/>
        </p:spPr>
      </p:pic>
      <p:pic>
        <p:nvPicPr>
          <p:cNvPr id="30724" name="Picture 4" descr="http://www.chaskor.ru/posts_images_201012/392_300_21444_nekrb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714752"/>
            <a:ext cx="37338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Некрасов родился на Украине, в селе Немиров.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2786050" y="285728"/>
            <a:ext cx="35719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428992" y="428604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86314" y="42860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5607863" y="178583"/>
            <a:ext cx="50004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893339" y="1250141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072330" y="1214422"/>
            <a:ext cx="35719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607719" y="2107397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214942" y="2285992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8" name="Picture 4" descr="http://www.epwr.ru/quotauthor/328/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000502"/>
            <a:ext cx="2786082" cy="3581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Отец писателя</a:t>
            </a:r>
            <a:b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Алексей Сергеевич Некрасов</a:t>
            </a:r>
            <a:endParaRPr lang="ru-RU" sz="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Алексей Сергеевич Некрасов, отец поэ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428868"/>
            <a:ext cx="3071834" cy="4024236"/>
          </a:xfrm>
          <a:prstGeom prst="rect">
            <a:avLst/>
          </a:prstGeom>
          <a:noFill/>
          <a:ln w="38100">
            <a:solidFill>
              <a:srgbClr val="003300"/>
            </a:solidFill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500298" y="0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3393285" y="35707"/>
            <a:ext cx="2142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5179235" y="35707"/>
            <a:ext cx="2142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643306" y="78579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5822165" y="821513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822033" y="1535893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286380" y="1714488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0024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Мать писателя</a:t>
            </a:r>
            <a:b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Елена Андреевна Некрасова (Закревская)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vsevolod-nekrasov.ru/var/ezwebin_site/storage/images/mul-timedia/foto/detstvo.-roditeli/v-detstve-s-mater-yu/30187-1-rus-RU/V-detstve-s-mater-yu_image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571876"/>
            <a:ext cx="2143140" cy="3085783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 rot="5400000">
            <a:off x="5357830" y="71426"/>
            <a:ext cx="285728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2643174" y="78579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5786446" y="642918"/>
            <a:ext cx="35719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679157" y="1607331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286380" y="1857364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214810" y="2500306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500562" y="2786058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143512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5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Мать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писателя была родом из богатой, образованной и воспитанной семьи. </a:t>
            </a:r>
            <a:r>
              <a:rPr lang="ru-RU" sz="5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Отец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поэта был небогатый и малообразованный армейский офицер.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286256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Мать Некрасова  вышла замуж за его отца по любви, вопреки согласию ее родителей. Брак не был счастлив, жили они бедно, из 13 детей в живых остались только трое.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253</TotalTime>
  <Words>577</Words>
  <PresentationFormat>Экран (4:3)</PresentationFormat>
  <Paragraphs>42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Аспект</vt:lpstr>
      <vt:lpstr>Николай Алексеевич Некрасов</vt:lpstr>
      <vt:lpstr>Сколько лет прожил писатель?</vt:lpstr>
      <vt:lpstr>Писатель прожил 56 лет.</vt:lpstr>
      <vt:lpstr>Н.А. Некрасов-русский поэт, писатель и публицист.</vt:lpstr>
      <vt:lpstr>Некрасов родился на Украине, в селе Немиров.</vt:lpstr>
      <vt:lpstr>Отец писателя Алексей Сергеевич Некрасов</vt:lpstr>
      <vt:lpstr>Мать писателя Елена Андреевна Некрасова (Закревская)</vt:lpstr>
      <vt:lpstr>Мать писателя была родом из богатой, образованной и воспитанной семьи. Отец поэта был небогатый и малообразованный армейский офицер.</vt:lpstr>
      <vt:lpstr>Мать Некрасова  вышла замуж за его отца по любви, вопреки согласию ее родителей. Брак не был счастлив, жили они бедно, из 13 детей в живых остались только трое.</vt:lpstr>
      <vt:lpstr>Отец поэта часто посещал кабаки, играл в карты. Мать страдала от такой жизни.</vt:lpstr>
      <vt:lpstr>Некрасов любил мать и всегда говорил о матери как о страдалице, жертве грубой и развратной среды.</vt:lpstr>
      <vt:lpstr>Любовь к матери описана во многих стихах поэта: «Родина», «Мать», «Баюшки-баю», «Рыцарь на час» и др. Это стихотворения автобиографического характера. </vt:lpstr>
      <vt:lpstr>Детство Некрасова протекало в родовом имении Некрасовых, деревне Грешнёве Ярославской губернии, куда отец переселился выйдя в отставку.</vt:lpstr>
      <vt:lpstr>Село ГРЕШНЁВО</vt:lpstr>
      <vt:lpstr>В 1832-1837 годах Некрасов учился в Ярославской гимназии. Тогда же начал писать стихи.</vt:lpstr>
      <vt:lpstr>Отец Некрасова не хотел платить за обучение сына, ссорился с учителями. Некрасову не нравилось учиться, он посещал гимназию с большой неохотой.  </vt:lpstr>
      <vt:lpstr>Слайд 17</vt:lpstr>
      <vt:lpstr>Слайд 18</vt:lpstr>
      <vt:lpstr>Слайд 19</vt:lpstr>
      <vt:lpstr>Слайд 20</vt:lpstr>
      <vt:lpstr>Встреча с Белинским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Памятник Н.А. Некрасову в Ярославле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Алексеевич Некрасов</dc:title>
  <dc:creator>Администратор</dc:creator>
  <cp:lastModifiedBy>DNA7 X86</cp:lastModifiedBy>
  <cp:revision>30</cp:revision>
  <dcterms:created xsi:type="dcterms:W3CDTF">2014-12-12T13:52:53Z</dcterms:created>
  <dcterms:modified xsi:type="dcterms:W3CDTF">2015-03-10T07:30:32Z</dcterms:modified>
</cp:coreProperties>
</file>