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9" r:id="rId4"/>
    <p:sldId id="258" r:id="rId5"/>
    <p:sldId id="260" r:id="rId6"/>
    <p:sldId id="265" r:id="rId7"/>
    <p:sldId id="266" r:id="rId8"/>
    <p:sldId id="267" r:id="rId9"/>
    <p:sldId id="273" r:id="rId10"/>
    <p:sldId id="274" r:id="rId11"/>
    <p:sldId id="262" r:id="rId12"/>
    <p:sldId id="272" r:id="rId13"/>
    <p:sldId id="275" r:id="rId14"/>
    <p:sldId id="263" r:id="rId15"/>
    <p:sldId id="276" r:id="rId16"/>
    <p:sldId id="270" r:id="rId17"/>
    <p:sldId id="27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66" name="Picture 2" descr="http://alphabetonline.ru/images/letters2/tz/tz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764704"/>
            <a:ext cx="4963358" cy="5900192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b="1" dirty="0" smtClean="0"/>
              <a:t>БУКВА  Ъ</a:t>
            </a:r>
            <a:endParaRPr lang="ru-RU" sz="7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/>
              <a:t>На что похожа буква?</a:t>
            </a:r>
            <a:endParaRPr lang="ru-RU" sz="54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700808"/>
            <a:ext cx="6768752" cy="5076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31220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138" name="Picture 2" descr="C:\Users\User\Desktop\1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69827" y="1772817"/>
            <a:ext cx="3251145" cy="2952327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/>
              <a:t>Буква Ъ</a:t>
            </a:r>
            <a:endParaRPr lang="ru-RU" sz="5400" b="1" dirty="0"/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3779912" y="1524000"/>
            <a:ext cx="5153776" cy="46634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700" b="1" dirty="0" smtClean="0"/>
              <a:t>[</a:t>
            </a:r>
            <a:r>
              <a:rPr lang="ru-RU" sz="28700" b="1" dirty="0" smtClean="0"/>
              <a:t>-</a:t>
            </a:r>
            <a:r>
              <a:rPr lang="en-US" sz="28700" b="1" dirty="0" smtClean="0"/>
              <a:t>]</a:t>
            </a:r>
            <a:endParaRPr lang="ru-RU" sz="287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1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1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1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b="1" dirty="0" smtClean="0"/>
              <a:t>Что общего?</a:t>
            </a:r>
            <a:endParaRPr lang="ru-RU" sz="6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8700" b="1" dirty="0" smtClean="0"/>
              <a:t>Ь</a:t>
            </a:r>
            <a:endParaRPr lang="ru-RU" sz="287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8700" b="1" dirty="0" smtClean="0"/>
              <a:t>Ъ</a:t>
            </a:r>
            <a:endParaRPr lang="ru-RU" sz="287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217488"/>
            <a:ext cx="8572500" cy="642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37358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51520" y="274320"/>
            <a:ext cx="5544616" cy="1143000"/>
          </a:xfrm>
        </p:spPr>
        <p:txBody>
          <a:bodyPr/>
          <a:lstStyle/>
          <a:p>
            <a:r>
              <a:rPr lang="ru-RU" b="1" dirty="0" smtClean="0"/>
              <a:t>Многозначное слово</a:t>
            </a:r>
            <a:endParaRPr lang="ru-RU" b="1" dirty="0"/>
          </a:p>
        </p:txBody>
      </p:sp>
      <p:pic>
        <p:nvPicPr>
          <p:cNvPr id="93186" name="Picture 2" descr="http://www.clipartfinders.com/clipart/111/olde-key-clip-art-at-clkercom-vector-online-royalty-free-11181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24744"/>
            <a:ext cx="3121455" cy="2694856"/>
          </a:xfrm>
          <a:prstGeom prst="rect">
            <a:avLst/>
          </a:prstGeom>
          <a:noFill/>
        </p:spPr>
      </p:pic>
      <p:pic>
        <p:nvPicPr>
          <p:cNvPr id="93188" name="Picture 4" descr="https://ds03.infourok.ru/uploads/ex/082a/00018ec9-03c7bb13/hello_html_586c7f3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2636912"/>
            <a:ext cx="2696860" cy="4032448"/>
          </a:xfrm>
          <a:prstGeom prst="rect">
            <a:avLst/>
          </a:prstGeom>
          <a:noFill/>
        </p:spPr>
      </p:pic>
      <p:pic>
        <p:nvPicPr>
          <p:cNvPr id="93190" name="Picture 6" descr="https://im0-tub-ru.yandex.net/i?id=9c1b4991d902ac8c0fe6410b95a5e4c7&amp;n=33&amp;h=215&amp;w=28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6136" y="1556792"/>
            <a:ext cx="3022042" cy="22639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6012160" y="260648"/>
            <a:ext cx="2806018" cy="86409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800" b="1" dirty="0" smtClean="0">
                <a:solidFill>
                  <a:srgbClr val="FF0000"/>
                </a:solidFill>
              </a:rPr>
              <a:t>ключ</a:t>
            </a:r>
            <a:endParaRPr lang="ru-RU" sz="8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3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3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3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320"/>
            <a:ext cx="6552728" cy="1143000"/>
          </a:xfrm>
        </p:spPr>
        <p:txBody>
          <a:bodyPr>
            <a:normAutofit fontScale="90000"/>
          </a:bodyPr>
          <a:lstStyle/>
          <a:p>
            <a:r>
              <a:rPr lang="ru-RU" sz="5400" b="1" dirty="0" smtClean="0"/>
              <a:t>Многозначное слово</a:t>
            </a:r>
            <a:endParaRPr lang="ru-RU" sz="5400" b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700808"/>
            <a:ext cx="5639593" cy="1118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068960"/>
            <a:ext cx="3265780" cy="25482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9113" y="1556792"/>
            <a:ext cx="2412682" cy="3771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717032"/>
            <a:ext cx="2913013" cy="21282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0655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320"/>
            <a:ext cx="6048672" cy="1143000"/>
          </a:xfrm>
        </p:spPr>
        <p:txBody>
          <a:bodyPr/>
          <a:lstStyle/>
          <a:p>
            <a:r>
              <a:rPr lang="ru-RU" b="1" dirty="0" smtClean="0"/>
              <a:t>Многозначное слово</a:t>
            </a:r>
            <a:endParaRPr lang="ru-RU" b="1" dirty="0"/>
          </a:p>
        </p:txBody>
      </p:sp>
      <p:pic>
        <p:nvPicPr>
          <p:cNvPr id="101386" name="Picture 10" descr="http://www.pd4pic.com/images/eyes-cartoon-cow-bell-animal-tail-evi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760" y="1412776"/>
            <a:ext cx="3659952" cy="2464749"/>
          </a:xfrm>
          <a:prstGeom prst="rect">
            <a:avLst/>
          </a:prstGeom>
          <a:noFill/>
        </p:spPr>
      </p:pic>
      <p:pic>
        <p:nvPicPr>
          <p:cNvPr id="101388" name="Picture 12" descr="https://im2-tub-ru.yandex.net/i?id=d12cf3f5bac4e4b532fb534761d7843d&amp;n=33&amp;h=215&amp;w=2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1124744"/>
            <a:ext cx="2335907" cy="2335908"/>
          </a:xfrm>
          <a:prstGeom prst="rect">
            <a:avLst/>
          </a:prstGeom>
          <a:noFill/>
        </p:spPr>
      </p:pic>
      <p:pic>
        <p:nvPicPr>
          <p:cNvPr id="101390" name="Picture 14" descr="http://poradum.com/wp-content/uploads/2016/11/cee38c7948cb39e4ca1938b814127f1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1919" y="3637918"/>
            <a:ext cx="4640163" cy="3077975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012160" y="188640"/>
            <a:ext cx="2808312" cy="93610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rgbClr val="FF0000"/>
                </a:solidFill>
              </a:rPr>
              <a:t>хвост</a:t>
            </a:r>
            <a:endParaRPr lang="ru-RU" sz="7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1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1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1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1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1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1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13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13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1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26" name="Picture 2" descr="http://www.metod-kopilka.ru/images/doc/6/50136/img8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5009" y="179257"/>
            <a:ext cx="8461448" cy="63460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 descr="http://voskrshkola-pererva.ru/wp-content/uploads/2016/12/A3guGLIElY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88640"/>
            <a:ext cx="7704856" cy="6493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114" name="Picture 2" descr="https://fs00.infourok.ru/images/doc/167/192451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39"/>
            <a:ext cx="8640960" cy="64807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0" name="Picture 2" descr="https://pp.vk.me/c635102/v635102555/41af/-WuVCKqTQ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9121" y="764704"/>
            <a:ext cx="8503475" cy="58989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138" name="Picture 2" descr="C:\Users\User\Desktop\1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69827" y="1772817"/>
            <a:ext cx="3251145" cy="2952327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/>
              <a:t>Буква Ь</a:t>
            </a:r>
            <a:endParaRPr lang="ru-RU" sz="5400" b="1" dirty="0"/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3779912" y="1524000"/>
            <a:ext cx="5153776" cy="46634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700" b="1" dirty="0" smtClean="0"/>
              <a:t>[</a:t>
            </a:r>
            <a:r>
              <a:rPr lang="ru-RU" sz="28700" b="1" dirty="0" smtClean="0"/>
              <a:t>-</a:t>
            </a:r>
            <a:r>
              <a:rPr lang="en-US" sz="28700" b="1" dirty="0" smtClean="0"/>
              <a:t>]</a:t>
            </a:r>
            <a:endParaRPr lang="ru-RU" sz="287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1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1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1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115616" y="476672"/>
            <a:ext cx="374441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/>
              <a:t>Знаем, есть и в</a:t>
            </a:r>
            <a:r>
              <a:rPr lang="ru-RU" sz="4000" b="1" dirty="0" smtClean="0">
                <a:solidFill>
                  <a:srgbClr val="FF0000"/>
                </a:solidFill>
              </a:rPr>
              <a:t>ъ</a:t>
            </a:r>
            <a:r>
              <a:rPr lang="ru-RU" sz="4000" b="1" dirty="0" smtClean="0"/>
              <a:t>езд и с</a:t>
            </a:r>
            <a:r>
              <a:rPr lang="ru-RU" sz="4000" b="1" dirty="0" smtClean="0">
                <a:solidFill>
                  <a:srgbClr val="FF0000"/>
                </a:solidFill>
              </a:rPr>
              <a:t>ъ</a:t>
            </a:r>
            <a:r>
              <a:rPr lang="ru-RU" sz="4000" b="1" dirty="0" smtClean="0"/>
              <a:t>езд,</a:t>
            </a:r>
            <a:br>
              <a:rPr lang="ru-RU" sz="4000" b="1" dirty="0" smtClean="0"/>
            </a:br>
            <a:r>
              <a:rPr lang="ru-RU" sz="4000" b="1" dirty="0" smtClean="0"/>
              <a:t>Есть под</a:t>
            </a:r>
            <a:r>
              <a:rPr lang="ru-RU" sz="4000" b="1" dirty="0" smtClean="0">
                <a:solidFill>
                  <a:srgbClr val="FF0000"/>
                </a:solidFill>
              </a:rPr>
              <a:t>ъ</a:t>
            </a:r>
            <a:r>
              <a:rPr lang="ru-RU" sz="4000" b="1" dirty="0" smtClean="0"/>
              <a:t>ём, и есть под</a:t>
            </a:r>
            <a:r>
              <a:rPr lang="ru-RU" sz="4000" b="1" dirty="0" smtClean="0">
                <a:solidFill>
                  <a:srgbClr val="FF0000"/>
                </a:solidFill>
              </a:rPr>
              <a:t>ъ</a:t>
            </a:r>
            <a:r>
              <a:rPr lang="ru-RU" sz="4000" b="1" dirty="0" smtClean="0"/>
              <a:t>езд,</a:t>
            </a:r>
            <a:br>
              <a:rPr lang="ru-RU" sz="4000" b="1" dirty="0" smtClean="0"/>
            </a:br>
            <a:r>
              <a:rPr lang="ru-RU" sz="4000" b="1" dirty="0" smtClean="0"/>
              <a:t>Нам без них нельзя никак,</a:t>
            </a:r>
            <a:br>
              <a:rPr lang="ru-RU" sz="4000" b="1" dirty="0" smtClean="0"/>
            </a:br>
            <a:r>
              <a:rPr lang="ru-RU" sz="4000" b="1" dirty="0" smtClean="0"/>
              <a:t>Очень важен ...</a:t>
            </a:r>
            <a:endParaRPr lang="ru-RU" sz="4000" b="1" dirty="0"/>
          </a:p>
        </p:txBody>
      </p:sp>
      <p:pic>
        <p:nvPicPr>
          <p:cNvPr id="6" name="Picture 2" descr="http://alphabetonline.ru/images/letters2/tz/tz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25082" y="1412776"/>
            <a:ext cx="4418187" cy="52521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258" name="Picture 2" descr="http://fs1.ppt4web.ru/images/95232/147194/310/img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5" y="1484784"/>
            <a:ext cx="7069816" cy="529096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/>
              <a:t>На что похожа буква?</a:t>
            </a:r>
            <a:endParaRPr lang="ru-RU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306" name="Picture 2" descr="http://www.playing-field.ru/img/2015/052302/544215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79" y="1340768"/>
            <a:ext cx="6956185" cy="504056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/>
              <a:t>На что похожа буква?</a:t>
            </a:r>
            <a:endParaRPr lang="ru-RU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/>
              <a:t>На что похожа буква?</a:t>
            </a:r>
            <a:endParaRPr lang="ru-RU" sz="54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916832"/>
            <a:ext cx="7561079" cy="30963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18214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75</TotalTime>
  <Words>53</Words>
  <Application>Microsoft Office PowerPoint</Application>
  <PresentationFormat>Экран (4:3)</PresentationFormat>
  <Paragraphs>18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Солнцестояние</vt:lpstr>
      <vt:lpstr>БУКВА  Ъ</vt:lpstr>
      <vt:lpstr>Презентация PowerPoint</vt:lpstr>
      <vt:lpstr>Презентация PowerPoint</vt:lpstr>
      <vt:lpstr>Презентация PowerPoint</vt:lpstr>
      <vt:lpstr>Буква Ь</vt:lpstr>
      <vt:lpstr>Презентация PowerPoint</vt:lpstr>
      <vt:lpstr>На что похожа буква?</vt:lpstr>
      <vt:lpstr>На что похожа буква?</vt:lpstr>
      <vt:lpstr>На что похожа буква?</vt:lpstr>
      <vt:lpstr>На что похожа буква?</vt:lpstr>
      <vt:lpstr>Буква Ъ</vt:lpstr>
      <vt:lpstr>Что общего?</vt:lpstr>
      <vt:lpstr>Презентация PowerPoint</vt:lpstr>
      <vt:lpstr>Многозначное слово</vt:lpstr>
      <vt:lpstr>Многозначное слово</vt:lpstr>
      <vt:lpstr>Многозначное слово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БУКВА  Ъ</dc:title>
  <dc:creator>User</dc:creator>
  <cp:lastModifiedBy>School</cp:lastModifiedBy>
  <cp:revision>27</cp:revision>
  <dcterms:created xsi:type="dcterms:W3CDTF">2017-01-17T08:34:19Z</dcterms:created>
  <dcterms:modified xsi:type="dcterms:W3CDTF">2017-01-17T23:55:22Z</dcterms:modified>
</cp:coreProperties>
</file>