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4" r:id="rId2"/>
    <p:sldMasterId id="2147483711" r:id="rId3"/>
    <p:sldMasterId id="214748372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5" r:id="rId11"/>
    <p:sldId id="264" r:id="rId12"/>
    <p:sldId id="266" r:id="rId13"/>
    <p:sldId id="262" r:id="rId14"/>
    <p:sldId id="263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35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10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0822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15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6799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203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096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919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42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915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5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266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572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0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575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49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9083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811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4990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7785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453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981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9760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0831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4230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3008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9888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0353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2251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176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604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8401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11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2626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9663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3984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10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6907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8595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03699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772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67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1534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48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4592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9587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4179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687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6044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1252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5894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039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303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3446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572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125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1713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E7871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3073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4667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496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440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264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173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78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A13BD-3E58-4B2E-A8A2-87448D34D704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CA38D6-0975-4ABF-8F29-E8B4EDC69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23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5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688F3-1CCA-47CA-90F1-80DFDFAB98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298F7AB-FCCE-4365-9876-9B3E31854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863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69744" y="136478"/>
            <a:ext cx="9634868" cy="80521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Буква Ь.</a:t>
            </a:r>
            <a:endParaRPr lang="ru-RU" sz="4800" b="1" dirty="0"/>
          </a:p>
        </p:txBody>
      </p:sp>
      <p:pic>
        <p:nvPicPr>
          <p:cNvPr id="1026" name="Picture 2" descr="https://im0-tub-ru.yandex.net/i?id=5892839059b1a8fcd35409478d5fbc2e&amp;n=33&amp;h=225&amp;w=2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900" y="1113187"/>
            <a:ext cx="5767554" cy="556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899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380" y="232012"/>
            <a:ext cx="9853232" cy="98263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Характеристика буквы: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024" y="464024"/>
            <a:ext cx="5172501" cy="38623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400" b="1" dirty="0" smtClean="0">
                <a:solidFill>
                  <a:schemeClr val="tx1"/>
                </a:solidFill>
              </a:rPr>
              <a:t>[</a:t>
            </a:r>
            <a:r>
              <a:rPr lang="ru-RU" sz="34400" b="1" dirty="0">
                <a:solidFill>
                  <a:srgbClr val="FFFF00"/>
                </a:solidFill>
              </a:rPr>
              <a:t>!</a:t>
            </a:r>
            <a:r>
              <a:rPr lang="en-US" sz="34400" b="1" dirty="0" smtClean="0">
                <a:solidFill>
                  <a:schemeClr val="tx1"/>
                </a:solidFill>
              </a:rPr>
              <a:t>]</a:t>
            </a:r>
            <a:endParaRPr lang="ru-RU" sz="34400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8729" y="1621255"/>
            <a:ext cx="6960358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/>
              <a:t>Ь – показатель мягкости согласных звуков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33112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209" y="198425"/>
            <a:ext cx="8679976" cy="648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77421"/>
            <a:ext cx="8911687" cy="1910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9869" y="368491"/>
            <a:ext cx="3930555" cy="1241946"/>
          </a:xfrm>
        </p:spPr>
        <p:txBody>
          <a:bodyPr/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Кто?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69291" y="368490"/>
            <a:ext cx="4230805" cy="1241947"/>
          </a:xfrm>
        </p:spPr>
        <p:txBody>
          <a:bodyPr/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Что?</a:t>
            </a:r>
            <a:endParaRPr lang="ru-RU" sz="88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prazdnichek.info/uploads/posts/2010-04/1271883634_img2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60" y="1391359"/>
            <a:ext cx="2989120" cy="264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http://proxy.whoisaaronbrown.com/proxy/http:/prazdnichek.info/uploads/posts/2010-04/1271882804_img23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AutoShape 6" descr="http://proxy.whoisaaronbrown.com/proxy/http:/prazdnichek.info/uploads/posts/2010-04/1271882804_img23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032" name="Picture 8" descr="http://i.ytimg.com/vi/N_J5T1lm8pQ/h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654" y="3755117"/>
            <a:ext cx="3705367" cy="277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thecliparts.com/wp-content/uploads/2016/07/school-books-clipart-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776" y="1505490"/>
            <a:ext cx="3182134" cy="224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2.bp.blogspot.com/-xiHaiu5plh4/UMtFdtkRIqI/AAAAAAACUiE/hQb6CMd-imA/s1600/Igor+Levashov+%5B%D0%98%D0%B3%D0%BE%D1%80%D1%8C+%D0%9B%D0%B5%D0%B2%D0%B0%D1%88%D0%BE%D0%B2%5D+1964+-+Tutt'Art@+(4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824" y="4039736"/>
            <a:ext cx="3966828" cy="264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2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92925" y="186780"/>
            <a:ext cx="3505199" cy="2665602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>
                <a:solidFill>
                  <a:srgbClr val="002060"/>
                </a:solidFill>
              </a:rPr>
              <a:t>Кто?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592924" y="3944202"/>
            <a:ext cx="3505199" cy="2544643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Что?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clipart-box.com/zoom/baby-lynx1305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123" y="186780"/>
            <a:ext cx="3217661" cy="321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s00.infourok.ru/images/doc/157/180764/hello_html_m576e90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387" y="186780"/>
            <a:ext cx="2704764" cy="300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ownload-pictures.net/dowloand.php?file=img/C2/%D0%9C%D1%83%D0%BA%D0%B0/%D0%9C%D1%83%D0%BA%D0%B0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098" y="3404441"/>
            <a:ext cx="3208988" cy="320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1.liveinternet.ru/images/attach/c/7/96/420/96420435_ptichka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355" y="3721050"/>
            <a:ext cx="3738681" cy="299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90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573" y="255020"/>
            <a:ext cx="3505199" cy="976312"/>
          </a:xfrm>
        </p:spPr>
        <p:txBody>
          <a:bodyPr>
            <a:normAutofit fontScale="90000"/>
          </a:bodyPr>
          <a:lstStyle/>
          <a:p>
            <a:r>
              <a:rPr lang="ru-RU" sz="9600" b="1" dirty="0">
                <a:solidFill>
                  <a:srgbClr val="002060"/>
                </a:solidFill>
              </a:rPr>
              <a:t>Кто?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42799" y="2595564"/>
            <a:ext cx="3505199" cy="4262436"/>
          </a:xfrm>
        </p:spPr>
        <p:txBody>
          <a:bodyPr/>
          <a:lstStyle/>
          <a:p>
            <a:pPr lvl="0" algn="ctr">
              <a:buClr>
                <a:srgbClr val="E78712"/>
              </a:buClr>
            </a:pPr>
            <a:r>
              <a:rPr lang="ru-RU" sz="9600" b="1" dirty="0">
                <a:solidFill>
                  <a:srgbClr val="FF0000"/>
                </a:solidFill>
              </a:rPr>
              <a:t>Что?</a:t>
            </a:r>
          </a:p>
          <a:p>
            <a:endParaRPr lang="ru-RU" dirty="0"/>
          </a:p>
        </p:txBody>
      </p:sp>
      <p:pic>
        <p:nvPicPr>
          <p:cNvPr id="3074" name="Picture 2" descr="http://fotohomka.ru/images/Oct/31/d018959fbd5bc8a966c26155e90778dd/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332" y="216566"/>
            <a:ext cx="2762234" cy="303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1.bp.blogspot.com/-UF7Zr04RUVU/VJVDODIX1JI/AAAAAAAAM_k/kFJEz1Q0xFQ/s1600/%D0%BA%D1%83%D0%BA%D0%BB%D0%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237" y="216566"/>
            <a:ext cx="225856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lipartix.com/wp-content/uploads/2016/04/Red-beach-umbrella-clipart-free-clip-art-images-clipartwiz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45" y="3414198"/>
            <a:ext cx="2929721" cy="292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g1.liveinternet.ru/images/attach/c/8/104/683/104683167_1378206650_cherepah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406" y="3976946"/>
            <a:ext cx="3947662" cy="259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29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s1.ppt4web.ru/images/5552/81874/640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6" y="139841"/>
            <a:ext cx="8783708" cy="658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74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0" y="259307"/>
            <a:ext cx="9798641" cy="1323833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>Красна птица опереньем, а человек уменьем.</a:t>
            </a:r>
            <a:endParaRPr lang="ru-RU" sz="4800" b="1" dirty="0"/>
          </a:p>
        </p:txBody>
      </p:sp>
      <p:pic>
        <p:nvPicPr>
          <p:cNvPr id="2050" name="Picture 2" descr="http://microbik.ru/dostb/%D0%9C%D0%BE%D1%83+%D0%BF%D1%8F%D1%82%D0%BD%D0%B8%D1%86%D0%BA%D0%B0%D1%8F+%D0%BE%D0%BE%D1%88+%D0%BC%D0%B0%D1%80%D1%82+2011b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765" y="1583140"/>
            <a:ext cx="6711050" cy="503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346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0561" y="354842"/>
            <a:ext cx="3753135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 лужку он важно бродит, </a:t>
            </a:r>
            <a:b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Из воды сухим выходит, </a:t>
            </a:r>
            <a:b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Носит красные ботинки, </a:t>
            </a:r>
            <a:b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Дарит мягкие перинки.</a:t>
            </a:r>
            <a:br>
              <a:rPr lang="ru-RU" sz="3400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im0-tub-ru.yandex.net/i?id=9f6bbad649427c951bd7157cdd0021f9&amp;n=33&amp;h=225&amp;w=1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999" y="612509"/>
            <a:ext cx="4279947" cy="567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37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9618" y="423081"/>
            <a:ext cx="3657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Грациозный и ретивый,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Трусит он красивой гривой.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Любит он в росе купаться,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Кушать сено и брыкаться: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Дали прозвище – Огонь –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Это самый лучший…</a:t>
            </a:r>
            <a:endParaRPr lang="ru-RU" sz="3200" b="1" dirty="0"/>
          </a:p>
        </p:txBody>
      </p:sp>
      <p:pic>
        <p:nvPicPr>
          <p:cNvPr id="4098" name="Picture 2" descr="https://im3-tub-ru.yandex.net/i?id=87da4d3d497e4bbd25bd9d3accc51479&amp;n=33&amp;h=225&amp;w=2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088" y="1269242"/>
            <a:ext cx="6180061" cy="489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64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5152" y="382138"/>
            <a:ext cx="43263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000000"/>
                </a:solidFill>
                <a:effectLst/>
                <a:latin typeface="Roboto"/>
              </a:rPr>
              <a:t>Шерсть как шёлк у киски,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Roboto"/>
              </a:rPr>
              <a:t>А на ушах кисти.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Roboto"/>
              </a:rPr>
              <a:t>Только вряд ли скажешь «брысь»,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Roboto"/>
              </a:rPr>
              <a:t>Посерьёзней киски ...</a:t>
            </a:r>
            <a:endParaRPr lang="ru-RU" sz="4000" b="1" dirty="0"/>
          </a:p>
        </p:txBody>
      </p:sp>
      <p:pic>
        <p:nvPicPr>
          <p:cNvPr id="5122" name="Picture 2" descr="https://im3-tub-ru.yandex.net/i?id=0f9853a0e403529d723f5897da7821f1&amp;n=33&amp;h=225&amp;w=1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93" y="404092"/>
            <a:ext cx="4804011" cy="571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90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9f6bbad649427c951bd7157cdd0021f9&amp;n=33&amp;h=225&amp;w=1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88" y="1265699"/>
            <a:ext cx="2875386" cy="381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3-tub-ru.yandex.net/i?id=87da4d3d497e4bbd25bd9d3accc51479&amp;n=33&amp;h=225&amp;w=2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146" y="1555845"/>
            <a:ext cx="3964201" cy="314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3-tub-ru.yandex.net/i?id=0f9853a0e403529d723f5897da7821f1&amp;n=33&amp;h=225&amp;w=18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49" y="1265699"/>
            <a:ext cx="3409330" cy="405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51380" y="163774"/>
            <a:ext cx="9853232" cy="92804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Что общего ?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9558" y="5486400"/>
            <a:ext cx="2998216" cy="9689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гус</a:t>
            </a:r>
            <a:r>
              <a:rPr lang="ru-RU" sz="8800" b="1" dirty="0" smtClean="0">
                <a:solidFill>
                  <a:srgbClr val="FF0000"/>
                </a:solidFill>
              </a:rPr>
              <a:t>ь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76215" y="5486400"/>
            <a:ext cx="3773132" cy="9689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кон</a:t>
            </a:r>
            <a:r>
              <a:rPr lang="ru-RU" sz="8800" b="1" dirty="0" smtClean="0">
                <a:solidFill>
                  <a:srgbClr val="FF0000"/>
                </a:solidFill>
              </a:rPr>
              <a:t>ь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76719" y="5486400"/>
            <a:ext cx="3483185" cy="9689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рыс</a:t>
            </a:r>
            <a:r>
              <a:rPr lang="ru-RU" sz="8800" b="1" dirty="0" smtClean="0">
                <a:solidFill>
                  <a:srgbClr val="FF0000"/>
                </a:solidFill>
              </a:rPr>
              <a:t>ь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47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5970" y="232012"/>
            <a:ext cx="416256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b="1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Мягкий знак — хитрый знак.</a:t>
            </a:r>
            <a:r>
              <a:rPr lang="ru-RU" sz="3800" b="1" dirty="0" smtClean="0"/>
              <a:t/>
            </a:r>
            <a:br>
              <a:rPr lang="ru-RU" sz="3800" b="1" dirty="0" smtClean="0"/>
            </a:br>
            <a:r>
              <a:rPr lang="ru-RU" sz="3800" b="1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Не сказать его никак.</a:t>
            </a:r>
            <a:r>
              <a:rPr lang="ru-RU" sz="3800" b="1" dirty="0" smtClean="0"/>
              <a:t/>
            </a:r>
            <a:br>
              <a:rPr lang="ru-RU" sz="3800" b="1" dirty="0" smtClean="0"/>
            </a:br>
            <a:r>
              <a:rPr lang="ru-RU" sz="3800" b="1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Он не произносится,</a:t>
            </a:r>
            <a:r>
              <a:rPr lang="ru-RU" sz="3800" b="1" dirty="0" smtClean="0"/>
              <a:t/>
            </a:r>
            <a:br>
              <a:rPr lang="ru-RU" sz="3800" b="1" dirty="0" smtClean="0"/>
            </a:br>
            <a:r>
              <a:rPr lang="ru-RU" sz="3800" b="1" i="0" dirty="0" smtClean="0">
                <a:solidFill>
                  <a:srgbClr val="555555"/>
                </a:solidFill>
                <a:effectLst/>
                <a:latin typeface="Georgia" panose="02040502050405020303" pitchFamily="18" charset="0"/>
              </a:rPr>
              <a:t>Но в слово часто просится.</a:t>
            </a:r>
            <a:endParaRPr lang="ru-RU" sz="3800" b="1" dirty="0"/>
          </a:p>
        </p:txBody>
      </p:sp>
      <p:pic>
        <p:nvPicPr>
          <p:cNvPr id="6146" name="Picture 2" descr="https://im1-tub-ru.yandex.net/i?id=a0828871004a350f2f4d30bb52c020b9&amp;n=33&amp;h=225&amp;w=1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090" y="491319"/>
            <a:ext cx="4493981" cy="549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29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59307"/>
            <a:ext cx="8911687" cy="100993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 Ь ?</a:t>
            </a:r>
            <a:endParaRPr lang="ru-RU" sz="5400" b="1" dirty="0"/>
          </a:p>
        </p:txBody>
      </p:sp>
      <p:pic>
        <p:nvPicPr>
          <p:cNvPr id="8194" name="Picture 2" descr="https://im1-tub-ru.yandex.net/i?id=7c11f71effe90ef0cb7909adaabd5866&amp;n=33&amp;h=225&amp;w=1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236" y="1132704"/>
            <a:ext cx="4875397" cy="556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15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504" y="218364"/>
            <a:ext cx="9703107" cy="137622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 Ь?</a:t>
            </a:r>
            <a:endParaRPr lang="ru-RU" sz="4400" b="1" dirty="0"/>
          </a:p>
        </p:txBody>
      </p:sp>
      <p:pic>
        <p:nvPicPr>
          <p:cNvPr id="9218" name="Picture 2" descr="Стихи про букву Ь, мягкий зна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420" y="1594592"/>
            <a:ext cx="4784914" cy="526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69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3.xml><?xml version="1.0" encoding="utf-8"?>
<a:theme xmlns:a="http://schemas.openxmlformats.org/drawingml/2006/main" name="2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4.xml><?xml version="1.0" encoding="utf-8"?>
<a:theme xmlns:a="http://schemas.openxmlformats.org/drawingml/2006/main" name="3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75</Words>
  <Application>Microsoft Office PowerPoint</Application>
  <PresentationFormat>Широкоэкранный</PresentationFormat>
  <Paragraphs>21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Century Gothic</vt:lpstr>
      <vt:lpstr>Georgia</vt:lpstr>
      <vt:lpstr>Roboto</vt:lpstr>
      <vt:lpstr>Trebuchet MS</vt:lpstr>
      <vt:lpstr>verdana</vt:lpstr>
      <vt:lpstr>Wingdings 3</vt:lpstr>
      <vt:lpstr>Легкий дым</vt:lpstr>
      <vt:lpstr>1_Легкий дым</vt:lpstr>
      <vt:lpstr>2_Легкий дым</vt:lpstr>
      <vt:lpstr>3_Легкий дым</vt:lpstr>
      <vt:lpstr>Буква Ь.</vt:lpstr>
      <vt:lpstr>Красна птица опереньем, а человек уменьем.</vt:lpstr>
      <vt:lpstr>Презентация PowerPoint</vt:lpstr>
      <vt:lpstr>Презентация PowerPoint</vt:lpstr>
      <vt:lpstr>Презентация PowerPoint</vt:lpstr>
      <vt:lpstr>Что общего ?</vt:lpstr>
      <vt:lpstr>Презентация PowerPoint</vt:lpstr>
      <vt:lpstr>На что похожа буква Ь ?</vt:lpstr>
      <vt:lpstr>На что похожа буква Ь?</vt:lpstr>
      <vt:lpstr>Характеристика буквы:</vt:lpstr>
      <vt:lpstr>Презентация PowerPoint</vt:lpstr>
      <vt:lpstr>Презентация PowerPoint</vt:lpstr>
      <vt:lpstr>Кто?</vt:lpstr>
      <vt:lpstr>Кто?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Ь.</dc:title>
  <dc:creator>User</dc:creator>
  <cp:lastModifiedBy>User</cp:lastModifiedBy>
  <cp:revision>15</cp:revision>
  <dcterms:created xsi:type="dcterms:W3CDTF">2016-11-22T13:49:46Z</dcterms:created>
  <dcterms:modified xsi:type="dcterms:W3CDTF">2016-11-24T12:47:45Z</dcterms:modified>
</cp:coreProperties>
</file>