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9" r:id="rId4"/>
    <p:sldId id="258" r:id="rId5"/>
    <p:sldId id="260" r:id="rId6"/>
    <p:sldId id="267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596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719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15599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984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59627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760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77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884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76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93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199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47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1255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493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01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56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1A00-ED01-46EA-ACF8-6C257AAFC78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2E2A9DC-8604-43CA-B337-D896D8BC8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469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stihi.ru/pics/2016/01/22/28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502" y="1651515"/>
            <a:ext cx="6782937" cy="508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32012"/>
            <a:ext cx="8911687" cy="1214651"/>
          </a:xfrm>
        </p:spPr>
        <p:txBody>
          <a:bodyPr>
            <a:normAutofit/>
          </a:bodyPr>
          <a:lstStyle/>
          <a:p>
            <a:r>
              <a:rPr lang="ru-RU" sz="7200" dirty="0"/>
              <a:t>Звук </a:t>
            </a:r>
            <a:r>
              <a:rPr lang="en-US" sz="7200" dirty="0"/>
              <a:t>[</a:t>
            </a:r>
            <a:r>
              <a:rPr lang="ru-RU" sz="7200" dirty="0"/>
              <a:t>а</a:t>
            </a:r>
            <a:r>
              <a:rPr lang="en-US" sz="7200" dirty="0"/>
              <a:t>]</a:t>
            </a:r>
            <a:r>
              <a:rPr lang="ru-RU" sz="7200" dirty="0"/>
              <a:t>. Буква 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70042" y="4626591"/>
            <a:ext cx="4339988" cy="14193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учитель начальных классов</a:t>
            </a:r>
          </a:p>
          <a:p>
            <a:pPr algn="ctr"/>
            <a:r>
              <a:rPr lang="ru-RU" sz="2000" b="1" dirty="0" smtClean="0"/>
              <a:t>Савенок Елена </a:t>
            </a:r>
            <a:r>
              <a:rPr lang="ru-RU" sz="2000" b="1" dirty="0" smtClean="0"/>
              <a:t>Л</a:t>
            </a:r>
            <a:r>
              <a:rPr lang="ru-RU" sz="2000" b="1" dirty="0" smtClean="0"/>
              <a:t>еонидовна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02251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4" descr="http://images.easyfreeclipart.com/192/to-constitutionalistconservative-maria-rebuttal-192395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6848" y="2365517"/>
            <a:ext cx="23812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sady-rossii.ru/upload/iblock/f93/f93dbe9060689f8f9047d0e3a4de0cd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0819" y="900752"/>
            <a:ext cx="7794774" cy="522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066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images.easyfreeclipart.com/192/to-constitutionalistconservative-maria-rebuttal-192395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0872" y="972455"/>
            <a:ext cx="4435522" cy="464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76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42448" y="368490"/>
            <a:ext cx="73015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известна буква А –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Буква очень славная.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 к тому же буква 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алфавите главная.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Букву 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первой партой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Посадили перед картой,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карте вся земля 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Реки, горы и поля.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спросили, кем она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мечтает, буква А?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Я хочу быть агрономом,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смогу и астрономом,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Архитектором, артистом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еще … аквалангистом!..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какие вы слова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на букву А?</a:t>
            </a:r>
          </a:p>
        </p:txBody>
      </p:sp>
      <p:pic>
        <p:nvPicPr>
          <p:cNvPr id="1026" name="Picture 2" descr="http://1.bp.blogspot.com/-pNvTcbahH2c/UxrSCZPIprI/AAAAAAAA2-4/jiC69FkJu9E/s1600/0_5dc3d_bb4f6148_X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1417" y="1337481"/>
            <a:ext cx="5374589" cy="537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1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 что похожа буква А?</a:t>
            </a:r>
            <a:endParaRPr lang="ru-RU" sz="4800" dirty="0"/>
          </a:p>
        </p:txBody>
      </p:sp>
      <p:pic>
        <p:nvPicPr>
          <p:cNvPr id="4" name="Picture 2" descr="https://www.stihi.ru/pics/2008/01/18/2555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975285" y="2756848"/>
            <a:ext cx="8223533" cy="330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022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что похожа буква А?</a:t>
            </a:r>
          </a:p>
        </p:txBody>
      </p:sp>
      <p:pic>
        <p:nvPicPr>
          <p:cNvPr id="2052" name="Picture 4" descr="http://www.playing-field.ru/img/2015/051915/181174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712" y="1639146"/>
            <a:ext cx="7046416" cy="487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05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что похожа буква А?</a:t>
            </a:r>
          </a:p>
        </p:txBody>
      </p:sp>
      <p:pic>
        <p:nvPicPr>
          <p:cNvPr id="4098" name="Picture 2" descr="http://www.playing-field.ru/img/2015/052210/16419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2251" y="1620399"/>
            <a:ext cx="4094327" cy="512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1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ages.easyfreeclipart.com/192/to-constitutionalistconservative-maria-rebuttal-19239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3133" y="109184"/>
            <a:ext cx="5670682" cy="594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0052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images.easyfreeclipart.com/192/to-constitutionalistconservative-maria-rebuttal-192395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3134" y="2126222"/>
            <a:ext cx="23812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2-tub-ru.yandex.net/i?id=e3a0ee118fa69858920d2606df8d05d4&amp;n=33&amp;h=215&amp;w=3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6358" y="1816838"/>
            <a:ext cx="5799924" cy="386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8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4" descr="http://images.easyfreeclipart.com/192/to-constitutionalistconservative-maria-rebuttal-192395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5086" y="2392813"/>
            <a:ext cx="23812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iki.ippk.ru/images/f/ff/%D0%90%D0%B8%D1%81%D1%8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7278" y="1579752"/>
            <a:ext cx="2852241" cy="475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26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4" descr="http://images.easyfreeclipart.com/192/to-constitutionalistconservative-maria-rebuttal-192395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678" y="2126222"/>
            <a:ext cx="23812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im0-tub-ru.yandex.net/i?id=7fa64647c83febb2dc1b3bcfb1be461c&amp;n=33&amp;h=215&amp;w=3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8161" y="1282890"/>
            <a:ext cx="6439792" cy="402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89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36</Words>
  <Application>Microsoft Office PowerPoint</Application>
  <PresentationFormat>Произвольный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Звук [а]. Буква А</vt:lpstr>
      <vt:lpstr>Слайд 2</vt:lpstr>
      <vt:lpstr>На что похожа буква А?</vt:lpstr>
      <vt:lpstr>На что похожа буква А?</vt:lpstr>
      <vt:lpstr>На что похожа буква А?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[а]. Буква А</dc:title>
  <dc:creator>User</dc:creator>
  <cp:lastModifiedBy>123</cp:lastModifiedBy>
  <cp:revision>14</cp:revision>
  <dcterms:created xsi:type="dcterms:W3CDTF">2016-09-18T13:13:39Z</dcterms:created>
  <dcterms:modified xsi:type="dcterms:W3CDTF">2023-02-13T09:43:01Z</dcterms:modified>
</cp:coreProperties>
</file>