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8912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626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6885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09243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097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16395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7928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38284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34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304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7706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6681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6400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780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612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9858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51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9C01BE-3B8E-4B69-A9AC-2A10D08126D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9E991FB-9894-42D5-B191-344933905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520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78429"/>
          </a:xfrm>
        </p:spPr>
        <p:txBody>
          <a:bodyPr/>
          <a:lstStyle/>
          <a:p>
            <a:pPr algn="l"/>
            <a:r>
              <a:rPr lang="ru-RU" b="1" dirty="0" smtClean="0"/>
              <a:t>Звуки </a:t>
            </a:r>
            <a:r>
              <a:rPr lang="en-US" b="1" dirty="0" smtClean="0"/>
              <a:t>[</a:t>
            </a:r>
            <a:r>
              <a:rPr lang="ru-RU" b="1" dirty="0" smtClean="0"/>
              <a:t>б</a:t>
            </a:r>
            <a:r>
              <a:rPr lang="en-US" b="1" dirty="0" smtClean="0"/>
              <a:t>]</a:t>
            </a:r>
            <a:r>
              <a:rPr lang="ru-RU" b="1" dirty="0" smtClean="0"/>
              <a:t>,</a:t>
            </a:r>
            <a:r>
              <a:rPr lang="en-US" b="1" dirty="0" smtClean="0"/>
              <a:t>[</a:t>
            </a:r>
            <a:r>
              <a:rPr lang="ru-RU" b="1" dirty="0" smtClean="0"/>
              <a:t>б</a:t>
            </a:r>
            <a:r>
              <a:rPr lang="en-US" b="1" dirty="0" smtClean="0"/>
              <a:t>’]</a:t>
            </a:r>
            <a:r>
              <a:rPr lang="ru-RU" b="1" dirty="0" smtClean="0"/>
              <a:t>. Буква </a:t>
            </a:r>
            <a:r>
              <a:rPr lang="ru-RU" b="1" dirty="0" err="1" smtClean="0"/>
              <a:t>Бб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6" name="Picture 2" descr="https://im3-tub-ru.yandex.net/i?id=e65ce6725fa66e7ef5807b43cb5b9002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8966" y="1760561"/>
            <a:ext cx="6586420" cy="438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81822" y="4148918"/>
            <a:ext cx="3862874" cy="17174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у</a:t>
            </a:r>
            <a:r>
              <a:rPr lang="ru-RU" sz="2400" b="1" dirty="0" smtClean="0"/>
              <a:t>читель начальных классов</a:t>
            </a:r>
          </a:p>
          <a:p>
            <a:pPr algn="ctr"/>
            <a:r>
              <a:rPr lang="ru-RU" sz="2400" b="1" dirty="0" smtClean="0"/>
              <a:t>Савенок Елена Леонидовна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3884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64781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Ребус:</a:t>
            </a:r>
            <a:endParaRPr lang="ru-RU" sz="6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0048" y="2920620"/>
            <a:ext cx="5268036" cy="29498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600" b="1" dirty="0" smtClean="0">
                <a:solidFill>
                  <a:srgbClr val="C00000"/>
                </a:solidFill>
              </a:rPr>
              <a:t>Е=У </a:t>
            </a:r>
            <a:endParaRPr lang="ru-RU" sz="166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http://fotohomka.ru/images/Oct/30/f0ea7c97df44ac1a52c334bbc83ba891/mini_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204" y="1869744"/>
            <a:ext cx="5369537" cy="400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pixelbrush.ru/uploads/posts/2013-05/1368963187_6rvaygwwx75so8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4066" y="522773"/>
            <a:ext cx="3141115" cy="239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472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wpt.ru/uploads/presentation_screenshots/851b999aeca0738f572ff1784cd284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6973" y="519574"/>
            <a:ext cx="8248698" cy="618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95402" y="723331"/>
            <a:ext cx="9601196" cy="968992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Сравни: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102021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586854"/>
            <a:ext cx="9601196" cy="832513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Что общего?</a:t>
            </a:r>
            <a:endParaRPr lang="ru-RU" sz="6000" b="1" dirty="0"/>
          </a:p>
        </p:txBody>
      </p:sp>
      <p:pic>
        <p:nvPicPr>
          <p:cNvPr id="2050" name="Picture 2" descr="http://globuss24.ru/web/userfiles/image/doc/hello_html_53cd5d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684" y="1294428"/>
            <a:ext cx="2686808" cy="268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1-tub-ru.yandex.net/i?id=8e6eca6ab2cab9fa0c126ea45408392c&amp;n=33&amp;h=215&amp;w=2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4549" y="3940626"/>
            <a:ext cx="20955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ipartov.net/images/mini/13/00000122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0346" y="1094000"/>
            <a:ext cx="2341326" cy="234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oto-babochek.ru/images/clipart-babochka_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9081" y="1971365"/>
            <a:ext cx="3207224" cy="329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favim.com/610/201108/30/Favim.com-art-ballerina-ballet-colorful-drawing-13376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7613" y="1162239"/>
            <a:ext cx="2909948" cy="466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732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55344" y="655094"/>
            <a:ext cx="28796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Два барашка-братца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Вышли </a:t>
            </a:r>
            <a:r>
              <a:rPr lang="ru-RU" sz="3200" b="1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пободаться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.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Положи конец борьбе –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Преврати их в букву…</a:t>
            </a:r>
            <a:endParaRPr lang="ru-RU" sz="3200" b="1" dirty="0"/>
          </a:p>
        </p:txBody>
      </p:sp>
      <p:pic>
        <p:nvPicPr>
          <p:cNvPr id="3074" name="Picture 2" descr="http://foneyes.ru/img/picture/Sep/16/a4696eb3b832444e8c5a95aa91d60e33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5810" y="655094"/>
            <a:ext cx="5152748" cy="565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843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tihi.ru/pics/2012/11/08/718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5060" y="1155288"/>
            <a:ext cx="3515673" cy="488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86854"/>
            <a:ext cx="9601196" cy="1201003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/>
              <a:t>Игра «Назови слово»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34320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96036"/>
            <a:ext cx="9601196" cy="982639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На что похожа буква?</a:t>
            </a:r>
            <a:endParaRPr lang="ru-RU" sz="6000" b="1" dirty="0"/>
          </a:p>
        </p:txBody>
      </p:sp>
      <p:pic>
        <p:nvPicPr>
          <p:cNvPr id="5122" name="Picture 2" descr="https://fs00.infourok.ru/images/doc/259/264280/hello_html_78b1de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9328" y="1678675"/>
            <a:ext cx="6866528" cy="439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743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voyrebenok.ru/images/bukva/b/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5976" y="573206"/>
            <a:ext cx="7647430" cy="555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809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00.infourok.ru/images/doc/259/264280/hello_html_54f725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9398" y="1405719"/>
            <a:ext cx="8105807" cy="461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73206"/>
            <a:ext cx="9601196" cy="1050879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/>
              <a:t>На что похожа буква?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23608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clipartion.com/wp-content/uploads/2015/11/cartoon-squirrel-clipart-free-clip-art-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8096" y="1596789"/>
            <a:ext cx="4171914" cy="417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600501"/>
            <a:ext cx="9601196" cy="99628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Характеристика звуков:</a:t>
            </a:r>
            <a:endParaRPr lang="ru-RU" sz="6000" b="1" dirty="0"/>
          </a:p>
        </p:txBody>
      </p:sp>
      <p:pic>
        <p:nvPicPr>
          <p:cNvPr id="8198" name="Picture 6" descr="http://img-fotki.yandex.ru/get/5008/valenta-mog.1c5/0_7a822_94eb7b8c_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2" y="2026637"/>
            <a:ext cx="3314579" cy="307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164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41446"/>
            <a:ext cx="9601196" cy="102358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Буква Б: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6854" y="1774209"/>
            <a:ext cx="4872250" cy="40962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70C0"/>
                </a:solidFill>
              </a:rPr>
              <a:t>[</a:t>
            </a:r>
            <a:r>
              <a:rPr lang="ru-RU" sz="28700" b="1" dirty="0" smtClean="0">
                <a:solidFill>
                  <a:srgbClr val="0070C0"/>
                </a:solidFill>
              </a:rPr>
              <a:t>б</a:t>
            </a:r>
            <a:r>
              <a:rPr lang="en-US" sz="28700" b="1" dirty="0" smtClean="0">
                <a:solidFill>
                  <a:srgbClr val="0070C0"/>
                </a:solidFill>
              </a:rPr>
              <a:t>]</a:t>
            </a:r>
            <a:endParaRPr lang="ru-RU" sz="287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59103" y="1774209"/>
            <a:ext cx="5704765" cy="40962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B050"/>
                </a:solidFill>
              </a:rPr>
              <a:t>[</a:t>
            </a:r>
            <a:r>
              <a:rPr lang="ru-RU" sz="28700" b="1" dirty="0" smtClean="0">
                <a:solidFill>
                  <a:srgbClr val="00B050"/>
                </a:solidFill>
              </a:rPr>
              <a:t>б</a:t>
            </a:r>
            <a:r>
              <a:rPr lang="en-US" sz="28700" b="1" dirty="0" smtClean="0">
                <a:solidFill>
                  <a:srgbClr val="00B050"/>
                </a:solidFill>
              </a:rPr>
              <a:t>’]</a:t>
            </a:r>
            <a:endParaRPr lang="ru-RU" sz="28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90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</TotalTime>
  <Words>55</Words>
  <Application>Microsoft Office PowerPoint</Application>
  <PresentationFormat>Произвольный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Звуки [б],[б’]. Буква Бб.</vt:lpstr>
      <vt:lpstr>Что общего?</vt:lpstr>
      <vt:lpstr>Слайд 3</vt:lpstr>
      <vt:lpstr>Игра «Назови слово»</vt:lpstr>
      <vt:lpstr>На что похожа буква?</vt:lpstr>
      <vt:lpstr>Слайд 6</vt:lpstr>
      <vt:lpstr>На что похожа буква?</vt:lpstr>
      <vt:lpstr>Характеристика звуков:</vt:lpstr>
      <vt:lpstr>Буква Б:</vt:lpstr>
      <vt:lpstr>Ребус:</vt:lpstr>
      <vt:lpstr>Сравни: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[б],[б’]. Буква Бб.</dc:title>
  <dc:creator>User</dc:creator>
  <cp:lastModifiedBy>123</cp:lastModifiedBy>
  <cp:revision>13</cp:revision>
  <dcterms:created xsi:type="dcterms:W3CDTF">2016-10-24T10:47:56Z</dcterms:created>
  <dcterms:modified xsi:type="dcterms:W3CDTF">2023-02-13T09:43:45Z</dcterms:modified>
</cp:coreProperties>
</file>