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08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48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29107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270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1197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556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164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10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28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53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49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180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552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463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723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369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938BB-DB88-4E3E-90F7-988316C7C729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1F1AFB-8C13-4DE2-9C6C-733F4FE1F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55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neyes.ru/img/picture/Apr/06/2b23de19d21b6d97eebf54bf2f12b6d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7480" y="497289"/>
            <a:ext cx="6167307" cy="616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0436" y="218364"/>
            <a:ext cx="9894175" cy="126924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Звуки </a:t>
            </a:r>
            <a:r>
              <a:rPr lang="en-US" sz="5400" b="1" dirty="0" smtClean="0"/>
              <a:t>[</a:t>
            </a:r>
            <a:r>
              <a:rPr lang="ru-RU" sz="5400" b="1" dirty="0" smtClean="0"/>
              <a:t>д</a:t>
            </a:r>
            <a:r>
              <a:rPr lang="en-US" sz="5400" b="1" dirty="0" smtClean="0"/>
              <a:t>]</a:t>
            </a:r>
            <a:r>
              <a:rPr lang="ru-RU" sz="5400" b="1" dirty="0" smtClean="0"/>
              <a:t>,</a:t>
            </a:r>
            <a:r>
              <a:rPr lang="en-US" sz="5400" b="1" dirty="0" smtClean="0"/>
              <a:t>[</a:t>
            </a:r>
            <a:r>
              <a:rPr lang="ru-RU" sz="5400" b="1" dirty="0" smtClean="0"/>
              <a:t>д</a:t>
            </a:r>
            <a:r>
              <a:rPr lang="en-US" sz="5400" b="1" dirty="0" smtClean="0"/>
              <a:t>’]</a:t>
            </a:r>
            <a:r>
              <a:rPr lang="ru-RU" sz="5400" b="1" dirty="0" smtClean="0"/>
              <a:t>. Буква </a:t>
            </a:r>
            <a:r>
              <a:rPr lang="ru-RU" sz="5400" b="1" dirty="0" err="1" smtClean="0"/>
              <a:t>Дд</a:t>
            </a:r>
            <a:endParaRPr lang="ru-RU" sz="5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751928" y="4367284"/>
            <a:ext cx="4271750" cy="12010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читель начальных классов</a:t>
            </a:r>
          </a:p>
          <a:p>
            <a:pPr algn="ctr"/>
            <a:r>
              <a:rPr lang="ru-RU" sz="2000" b="1" smtClean="0"/>
              <a:t>Савенок Елена Леонидовна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0323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15152" y="218364"/>
            <a:ext cx="9689459" cy="107817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8194" name="Picture 2" descr="http://detki5letki.ru/ZAN/REBUS/m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8606" y="103398"/>
            <a:ext cx="4598600" cy="661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606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2448" y="163774"/>
            <a:ext cx="9662163" cy="106452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Ребусы:</a:t>
            </a:r>
            <a:endParaRPr lang="ru-RU" sz="4800" b="1" dirty="0"/>
          </a:p>
        </p:txBody>
      </p:sp>
      <p:pic>
        <p:nvPicPr>
          <p:cNvPr id="9218" name="Picture 2" descr="http://detki5letki.ru/ZAN/REBUS/m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9711" y="163774"/>
            <a:ext cx="4798564" cy="657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529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858" y="259308"/>
            <a:ext cx="9716754" cy="1310186"/>
          </a:xfrm>
        </p:spPr>
        <p:txBody>
          <a:bodyPr>
            <a:normAutofit/>
          </a:bodyPr>
          <a:lstStyle/>
          <a:p>
            <a:r>
              <a:rPr lang="ru-RU" sz="4800" b="1" smtClean="0"/>
              <a:t>Ребусы:</a:t>
            </a:r>
            <a:endParaRPr lang="ru-RU" sz="4800" b="1" dirty="0"/>
          </a:p>
        </p:txBody>
      </p:sp>
      <p:pic>
        <p:nvPicPr>
          <p:cNvPr id="10242" name="Picture 2" descr="http://shgpi.edu.ru/biblioteka/forum/img/literaturny_calendar/reb10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81" y="2115404"/>
            <a:ext cx="11806428" cy="39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403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788" y="95534"/>
            <a:ext cx="9907823" cy="81886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Терпенье и труд все перетрут.</a:t>
            </a:r>
            <a:endParaRPr lang="ru-RU" sz="4800" b="1" dirty="0"/>
          </a:p>
        </p:txBody>
      </p:sp>
      <p:pic>
        <p:nvPicPr>
          <p:cNvPr id="2050" name="Picture 2" descr="http://slovesnik.3dn.ru/998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2743" y="777922"/>
            <a:ext cx="8395912" cy="59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96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2" y="232012"/>
            <a:ext cx="9689459" cy="92804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Что общего?</a:t>
            </a:r>
            <a:endParaRPr lang="ru-RU" sz="5400" b="1" dirty="0"/>
          </a:p>
        </p:txBody>
      </p:sp>
      <p:pic>
        <p:nvPicPr>
          <p:cNvPr id="3074" name="Picture 2" descr="http://pixelbrush.ru/uploads/posts/2013-08/1376876674_2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2904" y="1160060"/>
            <a:ext cx="2908266" cy="265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olady.ru/wp-content/uploads/2013/07/frukty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1173" y="95535"/>
            <a:ext cx="3413978" cy="289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rosti.ru/patterns/00/12/16/4c1977f1dc/pic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8083" y="1296537"/>
            <a:ext cx="2706018" cy="444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clipartkid.com/images/855/clipart-rain-coloured-XZ87XT-clip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0703" y="3574516"/>
            <a:ext cx="2757270" cy="285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makusha.ru/wp-content/uploads/_2012/09/Kak-risovat-prostoe-derevo-dlya-detey-poetapn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376" y="3818215"/>
            <a:ext cx="2636056" cy="293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095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rukadelkino.ru/uploads/posts/2016-02/1455817096_1-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5581" y="1132764"/>
            <a:ext cx="6383406" cy="47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37731" y="259308"/>
            <a:ext cx="428539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Дельфин, весёлый наш дельфин,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Играет в море не один,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Там два дельфина на воде,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Играя, учат букву ... 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31070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oneyes.ru/img/picture/Apr/06/2b23de19d21b6d97eebf54bf2f12b6da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3757" y="429904"/>
            <a:ext cx="4915282" cy="667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191069"/>
            <a:ext cx="9812289" cy="94169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7834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177422"/>
            <a:ext cx="9812289" cy="92804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 что похожа буква Д?</a:t>
            </a:r>
            <a:endParaRPr lang="ru-RU" sz="4800" b="1" dirty="0"/>
          </a:p>
        </p:txBody>
      </p:sp>
      <p:pic>
        <p:nvPicPr>
          <p:cNvPr id="6146" name="Picture 2" descr="http://cdn01.ru/files/users/images/ae/a4/aea46da718b13a7ccd7345acc27e44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2483" y="1043359"/>
            <a:ext cx="4116174" cy="54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39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8" y="204716"/>
            <a:ext cx="9784993" cy="106452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Д?</a:t>
            </a:r>
            <a:endParaRPr lang="ru-RU" sz="4800" b="1" dirty="0"/>
          </a:p>
        </p:txBody>
      </p:sp>
      <p:pic>
        <p:nvPicPr>
          <p:cNvPr id="7170" name="Picture 2" descr="http://prostodelkino.com/uploads/posts/2012-12-11/image_118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3036" y="1149275"/>
            <a:ext cx="4716313" cy="555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468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198" y="163773"/>
            <a:ext cx="9962414" cy="98263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Характеристика звуков:</a:t>
            </a:r>
            <a:endParaRPr lang="ru-RU" sz="4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37528" y="946055"/>
            <a:ext cx="5049665" cy="5622427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69421" y="1037230"/>
            <a:ext cx="6051393" cy="553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814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0" y="136478"/>
            <a:ext cx="9730402" cy="105087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Буква Д: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1319" y="1187355"/>
            <a:ext cx="4926391" cy="47238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2060"/>
                </a:solidFill>
              </a:rPr>
              <a:t>[</a:t>
            </a:r>
            <a:r>
              <a:rPr lang="ru-RU" sz="28700" b="1" dirty="0" smtClean="0">
                <a:solidFill>
                  <a:srgbClr val="002060"/>
                </a:solidFill>
              </a:rPr>
              <a:t>д</a:t>
            </a:r>
            <a:r>
              <a:rPr lang="en-US" sz="28700" b="1" dirty="0" smtClean="0">
                <a:solidFill>
                  <a:srgbClr val="002060"/>
                </a:solidFill>
              </a:rPr>
              <a:t>]</a:t>
            </a:r>
            <a:endParaRPr lang="ru-RU" sz="287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09230" y="1187355"/>
            <a:ext cx="6086901" cy="47164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700" b="1" dirty="0" smtClean="0">
                <a:solidFill>
                  <a:srgbClr val="00B050"/>
                </a:solidFill>
              </a:rPr>
              <a:t>[</a:t>
            </a:r>
            <a:r>
              <a:rPr lang="ru-RU" sz="28700" b="1" dirty="0" smtClean="0">
                <a:solidFill>
                  <a:srgbClr val="00B050"/>
                </a:solidFill>
              </a:rPr>
              <a:t>д</a:t>
            </a:r>
            <a:r>
              <a:rPr lang="en-US" sz="28700" b="1" dirty="0" smtClean="0">
                <a:solidFill>
                  <a:srgbClr val="00B050"/>
                </a:solidFill>
              </a:rPr>
              <a:t>’]</a:t>
            </a:r>
            <a:endParaRPr lang="ru-RU" sz="28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9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67</Words>
  <Application>Microsoft Office PowerPoint</Application>
  <PresentationFormat>Произвольный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Звуки [д],[д’]. Буква Дд</vt:lpstr>
      <vt:lpstr>Терпенье и труд все перетрут.</vt:lpstr>
      <vt:lpstr>Что общего?</vt:lpstr>
      <vt:lpstr>Слайд 4</vt:lpstr>
      <vt:lpstr>На что похожа буква?</vt:lpstr>
      <vt:lpstr>Н что похожа буква Д?</vt:lpstr>
      <vt:lpstr>На что похожа буква Д?</vt:lpstr>
      <vt:lpstr>Характеристика звуков:</vt:lpstr>
      <vt:lpstr>Буква Д:</vt:lpstr>
      <vt:lpstr>Ребусы:</vt:lpstr>
      <vt:lpstr>Ребусы:</vt:lpstr>
      <vt:lpstr>Ребусы: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[д],[д’]. Буква Дд</dc:title>
  <dc:creator>User</dc:creator>
  <cp:lastModifiedBy>123</cp:lastModifiedBy>
  <cp:revision>13</cp:revision>
  <dcterms:created xsi:type="dcterms:W3CDTF">2016-11-06T12:08:04Z</dcterms:created>
  <dcterms:modified xsi:type="dcterms:W3CDTF">2023-02-13T09:44:25Z</dcterms:modified>
</cp:coreProperties>
</file>