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C29D2-4F26-438B-A02F-1A46BA3CB9EE}" type="datetimeFigureOut">
              <a:rPr lang="ru-RU" smtClean="0"/>
              <a:t>10.11.2016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65B1F-686C-4D0D-A3CE-8A3AF83FB8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20220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C29D2-4F26-438B-A02F-1A46BA3CB9EE}" type="datetimeFigureOut">
              <a:rPr lang="ru-RU" smtClean="0"/>
              <a:t>10.11.2016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65B1F-686C-4D0D-A3CE-8A3AF83FB8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26405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C29D2-4F26-438B-A02F-1A46BA3CB9EE}" type="datetimeFigureOut">
              <a:rPr lang="ru-RU" smtClean="0"/>
              <a:t>10.11.2016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65B1F-686C-4D0D-A3CE-8A3AF83FB8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45327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C29D2-4F26-438B-A02F-1A46BA3CB9EE}" type="datetimeFigureOut">
              <a:rPr lang="ru-RU" smtClean="0"/>
              <a:t>10.11.2016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65B1F-686C-4D0D-A3CE-8A3AF83FB8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37963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C29D2-4F26-438B-A02F-1A46BA3CB9EE}" type="datetimeFigureOut">
              <a:rPr lang="ru-RU" smtClean="0"/>
              <a:t>10.11.2016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65B1F-686C-4D0D-A3CE-8A3AF83FB8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03099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C29D2-4F26-438B-A02F-1A46BA3CB9EE}" type="datetimeFigureOut">
              <a:rPr lang="ru-RU" smtClean="0"/>
              <a:t>10.11.2016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65B1F-686C-4D0D-A3CE-8A3AF83FB8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69705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C29D2-4F26-438B-A02F-1A46BA3CB9EE}" type="datetimeFigureOut">
              <a:rPr lang="ru-RU" smtClean="0"/>
              <a:t>10.11.2016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65B1F-686C-4D0D-A3CE-8A3AF83FB8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85587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C29D2-4F26-438B-A02F-1A46BA3CB9EE}" type="datetimeFigureOut">
              <a:rPr lang="ru-RU" smtClean="0"/>
              <a:t>10.11.2016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65B1F-686C-4D0D-A3CE-8A3AF83FB8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41741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C29D2-4F26-438B-A02F-1A46BA3CB9EE}" type="datetimeFigureOut">
              <a:rPr lang="ru-RU" smtClean="0"/>
              <a:t>10.11.2016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65B1F-686C-4D0D-A3CE-8A3AF83FB8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36114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C29D2-4F26-438B-A02F-1A46BA3CB9EE}" type="datetimeFigureOut">
              <a:rPr lang="ru-RU" smtClean="0"/>
              <a:t>10.11.2016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65B1F-686C-4D0D-A3CE-8A3AF83FB8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32491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C29D2-4F26-438B-A02F-1A46BA3CB9EE}" type="datetimeFigureOut">
              <a:rPr lang="ru-RU" smtClean="0"/>
              <a:t>10.11.2016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65B1F-686C-4D0D-A3CE-8A3AF83FB8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2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CC29D2-4F26-438B-A02F-1A46BA3CB9EE}" type="datetimeFigureOut">
              <a:rPr lang="ru-RU" smtClean="0"/>
              <a:t>10.11.2016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A65B1F-686C-4D0D-A3CE-8A3AF83FB8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1154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3.bp.blogspot.com/-X4_BznNL8Ro/UxrSEGjY10I/AAAAAAAA2_U/Lql-bcVujaw/s1600/0_5dc43_b8a1f52d_XXL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8477" y="157175"/>
            <a:ext cx="6482687" cy="6482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/>
              <a:t>Звуки </a:t>
            </a:r>
            <a:r>
              <a:rPr lang="en-US" sz="4800" b="1" dirty="0" smtClean="0"/>
              <a:t>[</a:t>
            </a:r>
            <a:r>
              <a:rPr lang="ru-RU" sz="4800" b="1" dirty="0" err="1" smtClean="0"/>
              <a:t>йэ</a:t>
            </a:r>
            <a:r>
              <a:rPr lang="en-US" sz="4800" b="1" dirty="0" smtClean="0"/>
              <a:t>]</a:t>
            </a:r>
            <a:r>
              <a:rPr lang="ru-RU" sz="4800" b="1" dirty="0" smtClean="0"/>
              <a:t>,</a:t>
            </a:r>
            <a:r>
              <a:rPr lang="en-US" sz="4800" b="1" dirty="0" smtClean="0"/>
              <a:t>[</a:t>
            </a:r>
            <a:r>
              <a:rPr lang="ru-RU" sz="4800" b="1" dirty="0" smtClean="0"/>
              <a:t>э</a:t>
            </a:r>
            <a:r>
              <a:rPr lang="en-US" sz="4800" b="1" dirty="0" smtClean="0"/>
              <a:t>]</a:t>
            </a:r>
            <a:r>
              <a:rPr lang="ru-RU" sz="4800" b="1" dirty="0" smtClean="0"/>
              <a:t>. Буква Ее.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4772955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/>
              <a:t>Характеристика звука:</a:t>
            </a:r>
            <a:endParaRPr lang="ru-RU" sz="6000" b="1" dirty="0"/>
          </a:p>
        </p:txBody>
      </p:sp>
      <p:pic>
        <p:nvPicPr>
          <p:cNvPr id="9218" name="Picture 2" descr="http://zvetnoe.ru/upload/catalog/2015/10/SP-1225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097056"/>
            <a:ext cx="5181600" cy="3808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://ologike.ru/nazvanie-igri/951556_html_m39df8bac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9414" y="1924333"/>
            <a:ext cx="6005585" cy="4394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21829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/>
              <a:t>Характеристика звука:</a:t>
            </a:r>
            <a:endParaRPr lang="ru-RU" sz="6000" b="1" dirty="0"/>
          </a:p>
        </p:txBody>
      </p:sp>
      <p:pic>
        <p:nvPicPr>
          <p:cNvPr id="10242" name="Picture 2" descr="http://img1.liveinternet.ru/images/attach/c/2/74/546/74546633_large_3189538_volki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299" y="1690688"/>
            <a:ext cx="5664809" cy="4805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ttp://crosti.ru/patterns/00/08/5f/4af3812df5/picture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1945" y="2142699"/>
            <a:ext cx="2990604" cy="4034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5506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6000" b="1" dirty="0" smtClean="0"/>
              <a:t>Характеристика звука:</a:t>
            </a:r>
            <a:endParaRPr lang="ru-RU" sz="6000" b="1" dirty="0"/>
          </a:p>
        </p:txBody>
      </p:sp>
      <p:sp>
        <p:nvSpPr>
          <p:cNvPr id="5" name="Текст 4"/>
          <p:cNvSpPr>
            <a:spLocks noGrp="1"/>
          </p:cNvSpPr>
          <p:nvPr>
            <p:ph sz="half" idx="1"/>
          </p:nvPr>
        </p:nvSpPr>
        <p:spPr>
          <a:xfrm>
            <a:off x="286603" y="1825625"/>
            <a:ext cx="4831307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700" b="1" dirty="0" smtClean="0">
                <a:solidFill>
                  <a:srgbClr val="FF0000"/>
                </a:solidFill>
              </a:rPr>
              <a:t>[</a:t>
            </a:r>
            <a:r>
              <a:rPr lang="ru-RU" sz="28700" b="1" dirty="0" smtClean="0">
                <a:solidFill>
                  <a:srgbClr val="FF0000"/>
                </a:solidFill>
              </a:rPr>
              <a:t>э</a:t>
            </a:r>
            <a:r>
              <a:rPr lang="en-US" sz="28700" b="1" dirty="0" smtClean="0">
                <a:solidFill>
                  <a:srgbClr val="FF0000"/>
                </a:solidFill>
              </a:rPr>
              <a:t>]</a:t>
            </a:r>
            <a:endParaRPr lang="ru-RU" sz="28700" b="1" dirty="0">
              <a:solidFill>
                <a:srgbClr val="FF0000"/>
              </a:solidFill>
            </a:endParaRPr>
          </a:p>
        </p:txBody>
      </p:sp>
      <p:sp>
        <p:nvSpPr>
          <p:cNvPr id="9" name="Объект 8"/>
          <p:cNvSpPr>
            <a:spLocks noGrp="1"/>
          </p:cNvSpPr>
          <p:nvPr>
            <p:ph sz="half" idx="2"/>
          </p:nvPr>
        </p:nvSpPr>
        <p:spPr>
          <a:xfrm>
            <a:off x="4421875" y="1825625"/>
            <a:ext cx="7492621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700" b="1" dirty="0"/>
              <a:t>[</a:t>
            </a:r>
            <a:r>
              <a:rPr lang="ru-RU" sz="28700" b="1" dirty="0" smtClean="0">
                <a:solidFill>
                  <a:srgbClr val="92D050"/>
                </a:solidFill>
              </a:rPr>
              <a:t>й</a:t>
            </a:r>
            <a:r>
              <a:rPr lang="en-US" sz="28700" b="1" dirty="0" smtClean="0">
                <a:solidFill>
                  <a:srgbClr val="92D050"/>
                </a:solidFill>
              </a:rPr>
              <a:t>’</a:t>
            </a:r>
            <a:r>
              <a:rPr lang="ru-RU" sz="28700" b="1" dirty="0" smtClean="0">
                <a:solidFill>
                  <a:srgbClr val="FF0000"/>
                </a:solidFill>
              </a:rPr>
              <a:t>э</a:t>
            </a:r>
            <a:r>
              <a:rPr lang="en-US" sz="28700" b="1" dirty="0" smtClean="0"/>
              <a:t>]</a:t>
            </a:r>
            <a:endParaRPr lang="ru-RU" sz="287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2624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cdn01.ru/files/users/images/7a/56/7a5647f4d5ccb73ad4fe438ed342c2a9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8923" y="126503"/>
            <a:ext cx="8797785" cy="6608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5171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76821"/>
          </a:xfrm>
        </p:spPr>
        <p:txBody>
          <a:bodyPr>
            <a:normAutofit/>
          </a:bodyPr>
          <a:lstStyle/>
          <a:p>
            <a:r>
              <a:rPr lang="ru-RU" sz="5400" b="1" dirty="0" smtClean="0"/>
              <a:t>Что общего?</a:t>
            </a:r>
            <a:endParaRPr lang="ru-RU" sz="5400" b="1" dirty="0"/>
          </a:p>
        </p:txBody>
      </p:sp>
      <p:pic>
        <p:nvPicPr>
          <p:cNvPr id="2050" name="Picture 2" descr="http://krasivye-zhivotnye.ru/images2/zhivotnye6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052" y="2726899"/>
            <a:ext cx="2878886" cy="3447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im1-tub-ru.yandex.net/i?id=b1f4d2955bb63d2d99c26dfb499cee40&amp;n=33&amp;h=215&amp;w=29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5617" y="245659"/>
            <a:ext cx="3826788" cy="2798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www.spyderonlines.com/images/wallpapers/unicorn-images/unicorn-images-1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8374" y="1048776"/>
            <a:ext cx="3493378" cy="3735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static.hogarutil.com/archivos/201110/moras-propiedadesxl-668x400x80xX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5266" y="3525595"/>
            <a:ext cx="5048534" cy="302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06347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41445" y="313899"/>
            <a:ext cx="2770495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Енот жуёт, жуёт енот,</a:t>
            </a:r>
            <a:br>
              <a:rPr lang="ru-RU" sz="3600" b="1" i="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</a:br>
            <a:r>
              <a:rPr lang="ru-RU" sz="3600" b="1" i="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Ежевику он жуёт,</a:t>
            </a:r>
            <a:br>
              <a:rPr lang="ru-RU" sz="3600" b="1" i="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</a:br>
            <a:r>
              <a:rPr lang="ru-RU" sz="3600" b="1" i="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И на розовой стене </a:t>
            </a:r>
            <a:br>
              <a:rPr lang="ru-RU" sz="3600" b="1" i="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</a:br>
            <a:r>
              <a:rPr lang="ru-RU" sz="3600" b="1" i="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Он рисует букву ... </a:t>
            </a:r>
            <a:br>
              <a:rPr lang="ru-RU" sz="3600" b="1" i="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</a:br>
            <a:endParaRPr lang="ru-RU" sz="3600" b="1" i="0" dirty="0" smtClean="0">
              <a:solidFill>
                <a:srgbClr val="000000"/>
              </a:solidFill>
              <a:effectLst/>
              <a:latin typeface="Tahoma" panose="020B0604030504040204" pitchFamily="34" charset="0"/>
            </a:endParaRPr>
          </a:p>
          <a:p>
            <a:r>
              <a:rPr lang="ru-RU" b="0" i="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 </a:t>
            </a:r>
            <a:endParaRPr lang="ru-RU" b="0" i="0" dirty="0">
              <a:solidFill>
                <a:srgbClr val="000000"/>
              </a:solidFill>
              <a:effectLst/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59640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2264" y="300251"/>
            <a:ext cx="2483892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Енот жуёт, жуёт енот,</a:t>
            </a:r>
            <a:br>
              <a:rPr lang="ru-RU" sz="3200" b="1" i="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</a:br>
            <a:r>
              <a:rPr lang="ru-RU" sz="3200" b="1" i="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Ежевику он жуёт,</a:t>
            </a:r>
            <a:br>
              <a:rPr lang="ru-RU" sz="3200" b="1" i="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</a:br>
            <a:r>
              <a:rPr lang="ru-RU" sz="3200" b="1" i="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И на розовой стене </a:t>
            </a:r>
            <a:br>
              <a:rPr lang="ru-RU" sz="3200" b="1" i="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</a:br>
            <a:r>
              <a:rPr lang="ru-RU" sz="3200" b="1" i="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Он рисует букву ... </a:t>
            </a:r>
            <a:br>
              <a:rPr lang="ru-RU" sz="3200" b="1" i="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</a:br>
            <a:endParaRPr lang="ru-RU" sz="3200" b="1" i="0" dirty="0" smtClean="0">
              <a:solidFill>
                <a:srgbClr val="000000"/>
              </a:solidFill>
              <a:effectLst/>
              <a:latin typeface="Tahoma" panose="020B0604030504040204" pitchFamily="34" charset="0"/>
            </a:endParaRPr>
          </a:p>
          <a:p>
            <a:r>
              <a:rPr lang="ru-RU" b="0" i="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 </a:t>
            </a:r>
            <a:endParaRPr lang="ru-RU" b="0" i="0" dirty="0">
              <a:solidFill>
                <a:srgbClr val="000000"/>
              </a:solidFill>
              <a:effectLst/>
              <a:latin typeface="Tahoma" panose="020B0604030504040204" pitchFamily="34" charset="0"/>
            </a:endParaRPr>
          </a:p>
        </p:txBody>
      </p:sp>
      <p:pic>
        <p:nvPicPr>
          <p:cNvPr id="1026" name="Picture 2" descr="http://chmag.ru/images/stories/Alfaviti/Rus1/russkiy-alfavit-v-kartinkah-bukva-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4375" y="226566"/>
            <a:ext cx="6398657" cy="6427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83202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04117"/>
          </a:xfrm>
        </p:spPr>
        <p:txBody>
          <a:bodyPr>
            <a:normAutofit/>
          </a:bodyPr>
          <a:lstStyle/>
          <a:p>
            <a:r>
              <a:rPr lang="ru-RU" sz="5400" b="1" dirty="0" smtClean="0"/>
              <a:t>На что похожа буква?</a:t>
            </a:r>
            <a:endParaRPr lang="ru-RU" sz="5400" b="1" dirty="0"/>
          </a:p>
        </p:txBody>
      </p:sp>
      <p:pic>
        <p:nvPicPr>
          <p:cNvPr id="5122" name="Picture 2" descr="http://globuss24.ru/web/userfiles/image/doc/hello_html_m4ff3a92d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8485" y="1118696"/>
            <a:ext cx="7502770" cy="5455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57715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images.myshared.ru/7/820459/slide_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8298" y="193378"/>
            <a:ext cx="8816453" cy="6612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31281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prostodelkino.com/uploads/posts/2012-12-11/image_12432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9864" y="688877"/>
            <a:ext cx="4394578" cy="6127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76821"/>
          </a:xfrm>
        </p:spPr>
        <p:txBody>
          <a:bodyPr>
            <a:normAutofit/>
          </a:bodyPr>
          <a:lstStyle/>
          <a:p>
            <a:r>
              <a:rPr lang="ru-RU" sz="5400" b="1" dirty="0" smtClean="0"/>
              <a:t>На что похожа буква?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val="29142292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img3.proshkolu.ru/content/media/pic/std/2000000/1787000/1786469-b5e0a37eeaccc32c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1443" y="1146411"/>
            <a:ext cx="5166647" cy="5535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/>
              <a:t>Игра «Назови слово»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val="2691408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/>
              <a:t>Характеристика звука:</a:t>
            </a:r>
            <a:endParaRPr lang="ru-RU" sz="6000" b="1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://zvetnoe.ru/upload/catalog/2015/10/SP-1225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318" y="1690688"/>
            <a:ext cx="5886882" cy="4326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784815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</TotalTime>
  <Words>62</Words>
  <Application>Microsoft Office PowerPoint</Application>
  <PresentationFormat>Широкоэкранный</PresentationFormat>
  <Paragraphs>15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Tahoma</vt:lpstr>
      <vt:lpstr>Тема Office</vt:lpstr>
      <vt:lpstr>Звуки [йэ],[э]. Буква Ее.</vt:lpstr>
      <vt:lpstr>Что общего?</vt:lpstr>
      <vt:lpstr>Презентация PowerPoint</vt:lpstr>
      <vt:lpstr>Презентация PowerPoint</vt:lpstr>
      <vt:lpstr>На что похожа буква?</vt:lpstr>
      <vt:lpstr>Презентация PowerPoint</vt:lpstr>
      <vt:lpstr>На что похожа буква?</vt:lpstr>
      <vt:lpstr>Игра «Назови слово»</vt:lpstr>
      <vt:lpstr>Характеристика звука:</vt:lpstr>
      <vt:lpstr>Характеристика звука:</vt:lpstr>
      <vt:lpstr>Характеристика звука:</vt:lpstr>
      <vt:lpstr>Характеристика звука: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Звуки [йэ],[э]. Буква Ее.</dc:title>
  <dc:creator>User</dc:creator>
  <cp:lastModifiedBy>User</cp:lastModifiedBy>
  <cp:revision>10</cp:revision>
  <dcterms:created xsi:type="dcterms:W3CDTF">2016-10-13T11:53:13Z</dcterms:created>
  <dcterms:modified xsi:type="dcterms:W3CDTF">2016-11-10T12:55:26Z</dcterms:modified>
</cp:coreProperties>
</file>