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C952606-9786-44B1-AFEB-C50D09B1A5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9A52FBF-6619-476B-8AF1-285D810A84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FC4A178-49AB-4955-BEC4-0036D2F98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C76-C258-44A5-A56A-8318A83F953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6519297-9058-48CD-9AB1-2F255A931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224E028-BE5A-4758-A474-5E8D6BEA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C2F8-8F72-4F4F-B7F5-3AB2CAB7D1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6559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6773A0-CA9C-49B8-9992-ED164BA27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4885CD0-D2C8-40C7-8BDA-6431D53408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E0C26F7-4B0C-41DF-8F55-3A09B4FBA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C76-C258-44A5-A56A-8318A83F953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CFCC103-AC2D-48E7-A4F2-991578569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398E546-A7B2-491E-ACA4-1DE41C91B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C2F8-8F72-4F4F-B7F5-3AB2CAB7D1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0438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FF1B4E07-4B88-4BDD-BD2C-1474B730D7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82BB9FA-D7CB-4253-A916-A2858FDAFF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7F8F45F-97D6-4031-B30E-890D1C84D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C76-C258-44A5-A56A-8318A83F953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55F58CB-8639-46D5-B958-1391C5FD5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20BBA8C-6417-4C5B-9A72-246B40FF4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C2F8-8F72-4F4F-B7F5-3AB2CAB7D1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2818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39963A-AA9A-4660-8633-FF362B708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23EE7F4-3A36-43DF-9164-C5B4317962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7F4A6C8-4C49-4F5E-BF3E-55A2A3223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C76-C258-44A5-A56A-8318A83F953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13ED137-8A1E-4A58-B697-B4243ABF1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7FD0691-5535-457B-9DA6-DAFE8F07E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C2F8-8F72-4F4F-B7F5-3AB2CAB7D1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1519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BBC70D1-B52B-4D72-A451-3CAB35712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17EE414-E9EE-4FF9-B8C2-638E5C048A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4BB5055-6C05-4A72-A5D0-4833DCBA2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C76-C258-44A5-A56A-8318A83F953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5748390-E830-4157-8587-464E8DF4A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E61205C-3435-4684-AB66-73248BE10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C2F8-8F72-4F4F-B7F5-3AB2CAB7D1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159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A75BBC8-C50C-40E5-AB46-1B8B0C21C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A52C307-9F1A-48D7-9FE0-C72C093A1A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2692ED8-3647-4067-84FD-DCC6AC33F6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208C9F0-C8D3-4D4A-B0F5-1C9280229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C76-C258-44A5-A56A-8318A83F953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4021479-47F3-47FD-9CD2-9654B1D8B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20891CC-5087-4A7B-B8B1-79398DA14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C2F8-8F72-4F4F-B7F5-3AB2CAB7D1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9185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294A05-7262-4A82-AF38-10EA01C31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0776A26-A019-4E0C-B448-6610105D2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7073FC0-0683-46B9-9C89-10AABF6173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7A9E8A01-A769-48B3-A5D3-E35F04A2DF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B05EC37-EA7E-4595-BD5D-A8BC4D125D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F5CD9315-AF9C-48EA-9BD8-AA3B337D8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C76-C258-44A5-A56A-8318A83F953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53C05271-8022-4F40-931D-C26072DDE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CB4CD481-D52E-49A3-A362-8436D65A1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C2F8-8F72-4F4F-B7F5-3AB2CAB7D1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7476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FF3E0A1-56CA-4D0B-8BE1-A58CE8C82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82C1C8A0-DB78-4C96-B61B-BC0D13397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C76-C258-44A5-A56A-8318A83F953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797CC5A-C92D-427C-AED1-492EDC23B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A15CEC4-4D37-4C42-A7A0-A5A66B58F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C2F8-8F72-4F4F-B7F5-3AB2CAB7D1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3484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F9BF7073-CB21-4951-87A4-9007A3036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C76-C258-44A5-A56A-8318A83F953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A9DDE02-D471-4D6D-B03B-EBDF64FAE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1FBB86E3-774F-41E4-B809-D9D1DD2C8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C2F8-8F72-4F4F-B7F5-3AB2CAB7D1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3272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73D515-579D-4D91-A947-5527D5BD1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AF0A36D-2A0E-4605-A219-F42B4D7013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5A721D8-98A7-4AFC-9682-A65207AE08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BDEBFA9-8F28-4C8E-94F7-9C8F70EF2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C76-C258-44A5-A56A-8318A83F953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D4BB44D-CC42-46E3-9E35-E53720C33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B68E95A-2196-4D7C-B4D0-02916321B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C2F8-8F72-4F4F-B7F5-3AB2CAB7D1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5165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8EA9D5-E634-4868-9D77-AC9CBE6C7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6F148E6-29CD-40A0-9536-2DFA3AAFA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2125C1E-2F4B-489D-ADD7-ED63A1D48C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697080D-EE6E-4765-A29E-4AAAE4F26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C76-C258-44A5-A56A-8318A83F953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8A2AEE6-D116-4556-A1FC-79AA60AB2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E4243F3-8609-46A5-A820-64B0FA666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C2F8-8F72-4F4F-B7F5-3AB2CAB7D1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5501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6E4CDE2-7BBF-4ACF-B846-A83F42924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57D0C2D-5AAE-4C88-9176-476BBAC94D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19C7514-366E-4D62-BE89-77ABEB9C2C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ACC76-C258-44A5-A56A-8318A83F9535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D84309E-554D-4C66-89BE-DD81825808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E4AB9D0-B606-4E6E-B049-D080712851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6C2F8-8F72-4F4F-B7F5-3AB2CAB7D1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9442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5062DD4-2FC9-40EA-9002-C0028F12F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030" y="104628"/>
            <a:ext cx="8942364" cy="50300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18D20AC-D156-457B-BA81-DF91AA36A198}"/>
              </a:ext>
            </a:extLst>
          </p:cNvPr>
          <p:cNvSpPr txBox="1"/>
          <p:nvPr/>
        </p:nvSpPr>
        <p:spPr>
          <a:xfrm>
            <a:off x="5458265" y="5317588"/>
            <a:ext cx="6485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pPr algn="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Савенок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Леонидовна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7595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448773DB-824F-4F00-BDC9-7EC4F731D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Буква ф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C8BBE97-3AB3-42D2-97B6-F10D9ADB1E1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sz="28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8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en-US" sz="28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287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9D66E21F-D22F-4751-B695-87AED6F1FB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743135" cy="435133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30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30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ф’</a:t>
            </a:r>
            <a:r>
              <a:rPr lang="en-US" sz="30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30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0267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7C545C2-61BE-49B4-B787-A115F383C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696AF48-976B-4556-B1F5-F07940D77BE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869E6FB-1FF2-49BF-BE7D-2D7BA5F145E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0341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2145D45-8804-4082-88E1-BCB4F5262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19DA1FD-8200-466F-8D70-02120A8C00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365125"/>
            <a:ext cx="5181600" cy="58118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пошли мы на парад,</a:t>
            </a:r>
          </a:p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Его в руке нёс старший брат. </a:t>
            </a:r>
          </a:p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 без него нельзя никак,</a:t>
            </a:r>
          </a:p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Ведь это наш российский...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7369733C-C1FB-472D-995A-D7FCEDA2A0B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72200" y="1544276"/>
            <a:ext cx="5181600" cy="345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0986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EB9941-7F41-4523-A1C7-3A46B078D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B862C53-5C77-4399-BCDA-A6308B2F68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365125"/>
            <a:ext cx="5450720" cy="58118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Кроликом вдруг лента стала,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Шляпа бабочек полна.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Просит зал: «Еще! Нам мало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Волшебства и колдовства».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Получается все просто,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Нету к мастеру вопросов.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давно не ученик,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— хороший….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AFFDAD4B-3BB4-4313-B08A-C1CC53E7DBE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288920" y="365125"/>
            <a:ext cx="4948159" cy="581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328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409F1E-E91D-40F5-9485-D23BB9A5B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2C3FA77-4451-48A0-96BB-E9604DB3E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365125"/>
            <a:ext cx="5562600" cy="58118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в печали! Я скучаю!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же приглашенье к чаю?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Средь пирожных и конфет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Мне, поверьте, равных нет!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прекрасен: сладок, нежен,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Пышен, дивно-белоснежен!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Знаменит на целый мир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Сладостей король — … 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55FBA104-7186-446D-AFB8-1D871F689D5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415904">
            <a:off x="6453553" y="1552903"/>
            <a:ext cx="5181600" cy="375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7988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DCCE18-71FF-4681-9831-85E215A22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F5BBEAC-7151-483C-A593-63DB8E1B8A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365125"/>
            <a:ext cx="5181600" cy="5811838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зверь уж очень странный: </a:t>
            </a:r>
          </a:p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Шея, как стрела у крана. </a:t>
            </a:r>
          </a:p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ртом достать до трав, </a:t>
            </a:r>
          </a:p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Вдвое сложится …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F063D9A6-CA2E-491E-A1F6-4E422115A4A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96000" y="1580311"/>
            <a:ext cx="5181600" cy="369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23608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8267115F-6CE0-4BC6-98CF-9F006A478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общего?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74FA936E-35F6-41F4-A010-6C3D88B8C1C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499997">
            <a:off x="8240821" y="652418"/>
            <a:ext cx="3112979" cy="207654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74F363E-3908-4243-BFB0-7D23E533FDD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06438" y="1690688"/>
            <a:ext cx="2744117" cy="322459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F94C172-4698-4E67-8D03-D14D7A66BD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20458740">
            <a:off x="7844371" y="3458869"/>
            <a:ext cx="3636038" cy="282890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A4B12140-1AA8-4BBF-96DE-6277E98D200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27109" y="2943580"/>
            <a:ext cx="4359492" cy="3113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8521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33401E4E-84C5-4F93-9B08-E3E7E2A3B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0C3CEC4-A4FF-4A06-8F78-76000D4C68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365125"/>
            <a:ext cx="5181600" cy="58118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Филин нам найти помог </a:t>
            </a:r>
          </a:p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Фиолетовый флажок.</a:t>
            </a:r>
          </a:p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веточку присев,</a:t>
            </a:r>
          </a:p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 покажет букву... </a:t>
            </a:r>
          </a:p>
        </p:txBody>
      </p:sp>
      <p:pic>
        <p:nvPicPr>
          <p:cNvPr id="1026" name="Picture 2" descr="https://abvgdee.ru/images/kartinki/alfavit8/f.png">
            <a:extLst>
              <a:ext uri="{FF2B5EF4-FFF2-40B4-BE49-F238E27FC236}">
                <a16:creationId xmlns:a16="http://schemas.microsoft.com/office/drawing/2014/main" xmlns="" id="{A00501EF-A5CB-4969-AB74-EB1A67485C8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11923" y="1111348"/>
            <a:ext cx="5441877" cy="412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40509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18840EFC-DBB0-4024-9EE0-BF36DE7FC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что похожа буква Ф?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1B049FD0-46BD-4F49-8CFF-92E9D9427B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234" y="1583580"/>
            <a:ext cx="6827520" cy="512064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A41F0116-594F-4DD8-AD10-D4459C4BE8B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90842" y="1613926"/>
            <a:ext cx="3727059" cy="512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12486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09611BB-3A8E-4031-8D9F-900629B65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317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звуков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5AE0279-479E-42B9-9608-F7B0F7A93B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3858"/>
            <a:ext cx="5182049" cy="345673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8D1C30B-1B82-4637-86C3-9644D5B3B9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2226" y="1308296"/>
            <a:ext cx="4791574" cy="37279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E64FE47-9346-44FB-B330-2F99EAAA99BA}"/>
              </a:ext>
            </a:extLst>
          </p:cNvPr>
          <p:cNvSpPr txBox="1"/>
          <p:nvPr/>
        </p:nvSpPr>
        <p:spPr>
          <a:xfrm>
            <a:off x="838200" y="5312973"/>
            <a:ext cx="28897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лаг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AB837EC-31DA-40AD-9A1D-FA2C4F22AD0B}"/>
              </a:ext>
            </a:extLst>
          </p:cNvPr>
          <p:cNvSpPr txBox="1"/>
          <p:nvPr/>
        </p:nvSpPr>
        <p:spPr>
          <a:xfrm>
            <a:off x="7104185" y="5190978"/>
            <a:ext cx="4557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</a:t>
            </a:r>
            <a:r>
              <a:rPr lang="ru-RU" sz="7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ир</a:t>
            </a:r>
          </a:p>
        </p:txBody>
      </p:sp>
    </p:spTree>
    <p:extLst>
      <p:ext uri="{BB962C8B-B14F-4D97-AF65-F5344CB8AC3E}">
        <p14:creationId xmlns:p14="http://schemas.microsoft.com/office/powerpoint/2010/main" xmlns="" val="81548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138</Words>
  <Application>Microsoft Office PowerPoint</Application>
  <PresentationFormat>Произвольный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Что общего?</vt:lpstr>
      <vt:lpstr>Слайд 7</vt:lpstr>
      <vt:lpstr>На что похожа буква Ф?</vt:lpstr>
      <vt:lpstr>Характеристика звуков</vt:lpstr>
      <vt:lpstr>Буква ф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123</cp:lastModifiedBy>
  <cp:revision>16</cp:revision>
  <dcterms:created xsi:type="dcterms:W3CDTF">2021-01-10T08:42:57Z</dcterms:created>
  <dcterms:modified xsi:type="dcterms:W3CDTF">2023-02-13T09:46:30Z</dcterms:modified>
</cp:coreProperties>
</file>