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28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3121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2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967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256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217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30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55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8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74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28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9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7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7C6D7-55C7-4555-B8B6-FA09E60123A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77B6CA9-C293-4CB9-9995-B05F0F7C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5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9618" y="218364"/>
            <a:ext cx="9784993" cy="83251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Звуки </a:t>
            </a:r>
            <a:r>
              <a:rPr lang="en-US" sz="4800" b="1" dirty="0" smtClean="0"/>
              <a:t>[</a:t>
            </a:r>
            <a:r>
              <a:rPr lang="ru-RU" sz="4800" b="1" dirty="0" smtClean="0"/>
              <a:t>х</a:t>
            </a:r>
            <a:r>
              <a:rPr lang="en-US" sz="4800" b="1" dirty="0" smtClean="0"/>
              <a:t>]</a:t>
            </a:r>
            <a:r>
              <a:rPr lang="ru-RU" sz="4800" b="1" dirty="0" smtClean="0"/>
              <a:t>,</a:t>
            </a:r>
            <a:r>
              <a:rPr lang="en-US" sz="4800" b="1" dirty="0" smtClean="0"/>
              <a:t>[</a:t>
            </a:r>
            <a:r>
              <a:rPr lang="ru-RU" sz="4800" b="1" dirty="0" smtClean="0"/>
              <a:t>х</a:t>
            </a:r>
            <a:r>
              <a:rPr lang="en-US" sz="4800" b="1" dirty="0" smtClean="0"/>
              <a:t>’]</a:t>
            </a:r>
            <a:r>
              <a:rPr lang="ru-RU" sz="4800" b="1" dirty="0" smtClean="0"/>
              <a:t>. Буква </a:t>
            </a:r>
            <a:r>
              <a:rPr lang="ru-RU" sz="4800" b="1" dirty="0" err="1" smtClean="0"/>
              <a:t>Хх</a:t>
            </a:r>
            <a:endParaRPr lang="ru-RU" sz="4800" b="1" dirty="0"/>
          </a:p>
        </p:txBody>
      </p:sp>
      <p:pic>
        <p:nvPicPr>
          <p:cNvPr id="1026" name="Picture 2" descr="http://www.proza.ru/pics/2016/07/16/3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893" y="1050878"/>
            <a:ext cx="6944198" cy="573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132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rostodelkino.com/uploads/posts/2012-11-25/image_105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466" y="743804"/>
            <a:ext cx="4252652" cy="602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191070"/>
            <a:ext cx="9812289" cy="110546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68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tvoyrebenok.ru/images/bukva/s/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630" y="116797"/>
            <a:ext cx="9148227" cy="66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6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miniskazka.ru/basny_krylov/pcela_i_muchi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276" y="821934"/>
            <a:ext cx="36004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8462" y="225083"/>
            <a:ext cx="9746149" cy="1041009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Характеристика звуков: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77" y="1266092"/>
            <a:ext cx="3361052" cy="28597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0877" y="4473526"/>
            <a:ext cx="3361052" cy="1153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х</a:t>
            </a:r>
            <a:r>
              <a:rPr lang="ru-RU" sz="9600" b="1" dirty="0" smtClean="0"/>
              <a:t>леб</a:t>
            </a:r>
            <a:endParaRPr lang="ru-RU" sz="9600" b="1" dirty="0"/>
          </a:p>
        </p:txBody>
      </p:sp>
      <p:pic>
        <p:nvPicPr>
          <p:cNvPr id="7170" name="Picture 2" descr="http://yavix.ru/b/i/0/0/1/skz136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169" y="1536309"/>
            <a:ext cx="32861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1663" y="4473526"/>
            <a:ext cx="3427632" cy="1153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му</a:t>
            </a:r>
            <a:r>
              <a:rPr lang="ru-RU" sz="9600" b="1" dirty="0" smtClean="0">
                <a:solidFill>
                  <a:srgbClr val="FF0000"/>
                </a:solidFill>
              </a:rPr>
              <a:t>х</a:t>
            </a:r>
            <a:r>
              <a:rPr lang="ru-RU" sz="9600" b="1" dirty="0" smtClean="0"/>
              <a:t>а</a:t>
            </a:r>
            <a:endParaRPr lang="ru-RU" sz="9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87397" y="4473526"/>
            <a:ext cx="3784209" cy="1153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му</a:t>
            </a:r>
            <a:r>
              <a:rPr lang="ru-RU" sz="9600" b="1" dirty="0" smtClean="0">
                <a:solidFill>
                  <a:srgbClr val="FF0000"/>
                </a:solidFill>
              </a:rPr>
              <a:t>х</a:t>
            </a:r>
            <a:r>
              <a:rPr lang="ru-RU" sz="9600" b="1" dirty="0" smtClean="0">
                <a:solidFill>
                  <a:schemeClr val="tx1"/>
                </a:solidFill>
              </a:rPr>
              <a:t>и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2322" y="177421"/>
            <a:ext cx="9812289" cy="846161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Буква Х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1194" y="2133600"/>
            <a:ext cx="4572000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2060"/>
                </a:solidFill>
              </a:rPr>
              <a:t>[</a:t>
            </a:r>
            <a:r>
              <a:rPr lang="ru-RU" sz="28700" b="1" dirty="0" smtClean="0">
                <a:solidFill>
                  <a:srgbClr val="002060"/>
                </a:solidFill>
              </a:rPr>
              <a:t>х</a:t>
            </a:r>
            <a:r>
              <a:rPr lang="en-US" sz="28700" b="1" dirty="0" smtClean="0">
                <a:solidFill>
                  <a:srgbClr val="002060"/>
                </a:solidFill>
              </a:rPr>
              <a:t>]</a:t>
            </a:r>
            <a:endParaRPr lang="ru-RU" sz="28700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13194" y="2126222"/>
            <a:ext cx="6591417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B050"/>
                </a:solidFill>
              </a:rPr>
              <a:t>[</a:t>
            </a:r>
            <a:r>
              <a:rPr lang="ru-RU" sz="28700" b="1" dirty="0" smtClean="0">
                <a:solidFill>
                  <a:srgbClr val="00B050"/>
                </a:solidFill>
              </a:rPr>
              <a:t>х</a:t>
            </a:r>
            <a:r>
              <a:rPr lang="en-US" sz="28700" b="1" dirty="0" smtClean="0">
                <a:solidFill>
                  <a:srgbClr val="00B050"/>
                </a:solidFill>
              </a:rPr>
              <a:t>’]</a:t>
            </a:r>
            <a:endParaRPr lang="ru-RU" sz="28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bigslide.ru/images/4/3984/9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57" y="216587"/>
            <a:ext cx="8554967" cy="64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5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562" y="232012"/>
            <a:ext cx="9744050" cy="92804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Без труда хлеб не родится никогда</a:t>
            </a:r>
            <a:endParaRPr lang="ru-RU" sz="4000" b="1" dirty="0"/>
          </a:p>
        </p:txBody>
      </p:sp>
      <p:pic>
        <p:nvPicPr>
          <p:cNvPr id="2050" name="Picture 2" descr="https://fs00.infourok.ru/images/doc/110/130303/hello_html_m5615b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557" y="915040"/>
            <a:ext cx="7760127" cy="581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4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5970" y="150125"/>
            <a:ext cx="395785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Маленький, пушистенький,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В шубке серой чистенькой,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Проживаю в клетке,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Озорник я редкий.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Мало ем, шуршу газетой,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Постоянно прячусь где-то.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Не найти меня никак,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i="0" dirty="0" smtClean="0">
                <a:solidFill>
                  <a:srgbClr val="474747"/>
                </a:solidFill>
                <a:effectLst/>
                <a:latin typeface="Lora"/>
              </a:rPr>
              <a:t>Как зовут меня – …</a:t>
            </a:r>
            <a:endParaRPr lang="ru-RU" sz="3000" b="1" dirty="0"/>
          </a:p>
        </p:txBody>
      </p:sp>
      <p:pic>
        <p:nvPicPr>
          <p:cNvPr id="3074" name="Picture 2" descr="http://image.shutterstock.com/z/stock-vector-cute-red-hamster-sitting-isolated-on-white-1796861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071" y="682388"/>
            <a:ext cx="5199797" cy="573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16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5027" y="272955"/>
            <a:ext cx="391690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Летом папа нам привез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белом ящике мороз —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 теперь мороз сухой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 нас и летом и зимой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Бережет продукты: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Мясо, рыбу, фрукты…</a:t>
            </a:r>
            <a:endParaRPr lang="ru-RU" sz="3200" b="1" dirty="0"/>
          </a:p>
        </p:txBody>
      </p:sp>
      <p:pic>
        <p:nvPicPr>
          <p:cNvPr id="4098" name="Picture 2" descr="http://i1220.photobucket.com/albums/dd444/notepadcorner/NC/insidetherefstopfoodwasteie_zps383b3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125" y="548224"/>
            <a:ext cx="5732668" cy="569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98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3266" y="286604"/>
            <a:ext cx="367124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Есть такие слова: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"Он всему голова"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Хрустящей корочкой одет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Мягкий черный, белый..</a:t>
            </a:r>
            <a:endParaRPr lang="ru-RU" sz="4000" b="1" dirty="0"/>
          </a:p>
        </p:txBody>
      </p:sp>
      <p:pic>
        <p:nvPicPr>
          <p:cNvPr id="5122" name="Picture 2" descr="http://www.cliparthut.com/clip-arts/679/bread-basket-clip-art-6797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019" y="421327"/>
            <a:ext cx="6498939" cy="552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73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2448" y="218364"/>
            <a:ext cx="9662163" cy="113276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18" y="1193308"/>
            <a:ext cx="2901896" cy="32012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304" y="218364"/>
            <a:ext cx="4355267" cy="43274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1872" y="3511889"/>
            <a:ext cx="3408673" cy="29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8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46913" y="327547"/>
            <a:ext cx="34255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«Хи-хи-хи, ха-ха-ха!» -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Так хохочет буква ...</a:t>
            </a:r>
            <a:endParaRPr lang="ru-RU" sz="5400" b="1" dirty="0"/>
          </a:p>
        </p:txBody>
      </p:sp>
      <p:pic>
        <p:nvPicPr>
          <p:cNvPr id="6146" name="Picture 2" descr="http://heliograph.ru/images/1189464_risunki-bukv-alfavi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45" y="327547"/>
            <a:ext cx="6129524" cy="612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74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oneyes.ru/img/picture/Sep/16/fece189c9ec6f98d6755b0f1ec450512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629" y="0"/>
            <a:ext cx="5551165" cy="67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8" y="232012"/>
            <a:ext cx="9784993" cy="764275"/>
          </a:xfrm>
        </p:spPr>
        <p:txBody>
          <a:bodyPr/>
          <a:lstStyle/>
          <a:p>
            <a:r>
              <a:rPr lang="ru-RU" b="1" dirty="0" smtClean="0"/>
              <a:t>На что похожа буква 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633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irkumins.lv/img/Janod_J04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065" y="334370"/>
            <a:ext cx="6380329" cy="638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232012"/>
            <a:ext cx="9812289" cy="750627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На что похожа буква 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959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67</Words>
  <Application>Microsoft Office PowerPoint</Application>
  <PresentationFormat>Широкоэкранный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Century Gothic</vt:lpstr>
      <vt:lpstr>Lora</vt:lpstr>
      <vt:lpstr>Tahoma</vt:lpstr>
      <vt:lpstr>Trebuchet MS</vt:lpstr>
      <vt:lpstr>Verdana</vt:lpstr>
      <vt:lpstr>Wingdings 3</vt:lpstr>
      <vt:lpstr>Легкий дым</vt:lpstr>
      <vt:lpstr>Звуки [х],[х’]. Буква Хх</vt:lpstr>
      <vt:lpstr>Без труда хлеб не родится никогда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 ?</vt:lpstr>
      <vt:lpstr>На что похожа буква ?</vt:lpstr>
      <vt:lpstr>На что похожа буква?</vt:lpstr>
      <vt:lpstr>Презентация PowerPoint</vt:lpstr>
      <vt:lpstr>Характеристика звуков:</vt:lpstr>
      <vt:lpstr>Буква Х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[х],[х’]. Буква Хх</dc:title>
  <dc:creator>User</dc:creator>
  <cp:lastModifiedBy>User</cp:lastModifiedBy>
  <cp:revision>12</cp:revision>
  <dcterms:created xsi:type="dcterms:W3CDTF">2016-12-13T12:42:45Z</dcterms:created>
  <dcterms:modified xsi:type="dcterms:W3CDTF">2016-12-13T13:27:44Z</dcterms:modified>
</cp:coreProperties>
</file>