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80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3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64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70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5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70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455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56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20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22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82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6EA01-6056-4786-AC09-9B7E6B0550A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DFAA4-2DF1-4749-A91B-636E7BBF7A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310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lass39.ru/wp-content/uploads/2015/02/klass39_i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096" y="375576"/>
            <a:ext cx="7169919" cy="580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 </a:t>
            </a:r>
            <a:r>
              <a:rPr lang="en-US" dirty="0" smtClean="0"/>
              <a:t>[</a:t>
            </a:r>
            <a:r>
              <a:rPr lang="ru-RU" dirty="0" smtClean="0"/>
              <a:t>и</a:t>
            </a:r>
            <a:r>
              <a:rPr lang="en-US" dirty="0" smtClean="0"/>
              <a:t>]</a:t>
            </a:r>
            <a:r>
              <a:rPr lang="ru-RU" dirty="0" smtClean="0"/>
              <a:t>.Буква 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69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playing-field.ru/img/2015/052120/20342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13" y="1027906"/>
            <a:ext cx="4619903" cy="337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laying-field.ru/img/2015/052104/55243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588" y="2799706"/>
            <a:ext cx="3916907" cy="387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</a:t>
            </a:r>
            <a:endParaRPr lang="ru-RU" dirty="0"/>
          </a:p>
        </p:txBody>
      </p:sp>
      <p:pic>
        <p:nvPicPr>
          <p:cNvPr id="2050" name="Picture 2" descr="http://cuanhadep.com/Systems/2012/10/26/conentronglieutruoccuanha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47" y="1690688"/>
            <a:ext cx="3661707" cy="274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8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194" y="313898"/>
            <a:ext cx="308439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У иголочки-иголки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Носик тоненький и колкий,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торчит из ушка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Ниточка-подружка.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Ты иголкой вышивай,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Зря колоться не давай.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А уколет, преврати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неколючку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букву…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436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82" y="313899"/>
            <a:ext cx="34119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У иголочки-иголки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Носик тоненький и колкий,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торчит из ушка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Ниточка-подружка.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Ты иголкой вышивай,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Зря колоться не давай.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А уколет, преврати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В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неколючку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букву…</a:t>
            </a:r>
            <a:endParaRPr lang="ru-RU" sz="2800" dirty="0"/>
          </a:p>
        </p:txBody>
      </p:sp>
      <p:pic>
        <p:nvPicPr>
          <p:cNvPr id="3074" name="Picture 2" descr="http://steshka.ru/wp-content/uploads/2014/05/bukva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071" y="1624084"/>
            <a:ext cx="4447580" cy="425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92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voyrebenok.ru/images/bukva/b/0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749" y="1045779"/>
            <a:ext cx="7068833" cy="513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 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179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3-tub-ru.yandex.net/i?id=e3c3ff55320ecd18712b76f9ad35972f&amp;n=33&amp;h=215&amp;w=28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229" y="914400"/>
            <a:ext cx="7633416" cy="571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 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440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что похожа буква И?</a:t>
            </a:r>
            <a:endParaRPr lang="ru-RU" dirty="0"/>
          </a:p>
        </p:txBody>
      </p:sp>
      <p:pic>
        <p:nvPicPr>
          <p:cNvPr id="6146" name="Picture 2" descr="http://s01.yapfiles.ru/files/695243/zna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16" y="1649330"/>
            <a:ext cx="4585647" cy="458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84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Сравните</a:t>
            </a:r>
            <a:endParaRPr lang="ru-RU" dirty="0"/>
          </a:p>
        </p:txBody>
      </p:sp>
      <p:pic>
        <p:nvPicPr>
          <p:cNvPr id="7170" name="Picture 2" descr="https://ds02.infourok.ru/uploads/ex/0604/0005e5eb-11b127a9/hello_html_m3481a05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143" y="1244446"/>
            <a:ext cx="6987653" cy="524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13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32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Tahoma</vt:lpstr>
      <vt:lpstr>Тема Office</vt:lpstr>
      <vt:lpstr>Звук [и].Буква И.</vt:lpstr>
      <vt:lpstr>Назовите</vt:lpstr>
      <vt:lpstr>Презентация PowerPoint</vt:lpstr>
      <vt:lpstr>Презентация PowerPoint</vt:lpstr>
      <vt:lpstr>На что похожа буква И?</vt:lpstr>
      <vt:lpstr>На что похожа буква И?</vt:lpstr>
      <vt:lpstr>На что похожа буква И?</vt:lpstr>
      <vt:lpstr>Сравните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[и].Буква И.</dc:title>
  <dc:creator>User</dc:creator>
  <cp:lastModifiedBy>User</cp:lastModifiedBy>
  <cp:revision>4</cp:revision>
  <dcterms:created xsi:type="dcterms:W3CDTF">2016-09-21T14:41:32Z</dcterms:created>
  <dcterms:modified xsi:type="dcterms:W3CDTF">2016-09-21T15:01:15Z</dcterms:modified>
</cp:coreProperties>
</file>