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087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210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4886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308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51139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92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379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931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544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313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17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467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85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194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262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268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E9E42-983D-4E24-B2BE-A60AE0A51FEF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1F58C4E-FDA3-4403-B844-79CD4A2A8C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649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535" y="3407496"/>
            <a:ext cx="4345248" cy="3270617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98929" y="1264555"/>
            <a:ext cx="2660650" cy="377825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Что общего?</a:t>
            </a:r>
            <a:endParaRPr lang="ru-RU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3721" y="1323877"/>
            <a:ext cx="3410590" cy="27058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4911" y="4422159"/>
            <a:ext cx="3242480" cy="235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012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tdata.ru/u25/photo64A1/20920550330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294" y="1090515"/>
            <a:ext cx="3665799" cy="555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806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7824" y="1090515"/>
            <a:ext cx="5402123" cy="540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519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tdata.ru/u25/photo64A1/20920550330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47" y="1131458"/>
            <a:ext cx="3665799" cy="555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7824" y="1283575"/>
            <a:ext cx="5402123" cy="5402123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92925" y="259308"/>
            <a:ext cx="8911687" cy="65509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Многозначное слово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837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bigslide.ru/images/5/4152/960/img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883" y="921225"/>
            <a:ext cx="7779223" cy="583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Сравните: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93314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602665" y="808536"/>
            <a:ext cx="5248511" cy="3545100"/>
          </a:xfrm>
        </p:spPr>
        <p:txBody>
          <a:bodyPr>
            <a:normAutofit/>
          </a:bodyPr>
          <a:lstStyle/>
          <a:p>
            <a:r>
              <a:rPr lang="ru-RU" sz="3200" b="1" dirty="0"/>
              <a:t>Кошка, миленькая кошка, </a:t>
            </a:r>
            <a:br>
              <a:rPr lang="ru-RU" sz="3200" b="1" dirty="0"/>
            </a:br>
            <a:r>
              <a:rPr lang="ru-RU" sz="3200" b="1" dirty="0"/>
              <a:t>Поиграем с ней немножко,</a:t>
            </a:r>
            <a:br>
              <a:rPr lang="ru-RU" sz="3200" b="1" dirty="0"/>
            </a:br>
            <a:r>
              <a:rPr lang="ru-RU" sz="3200" b="1" dirty="0"/>
              <a:t>С кошкой мы, наверняка,</a:t>
            </a:r>
            <a:br>
              <a:rPr lang="ru-RU" sz="3200" b="1" dirty="0"/>
            </a:br>
            <a:r>
              <a:rPr lang="ru-RU" sz="3200" b="1" dirty="0"/>
              <a:t>Не забудем букву ... </a:t>
            </a:r>
          </a:p>
        </p:txBody>
      </p:sp>
      <p:pic>
        <p:nvPicPr>
          <p:cNvPr id="1030" name="Picture 6" descr="http://www.playing-field.ru/img/2015/051820/45201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764" y="1599526"/>
            <a:ext cx="7011299" cy="525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513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 что похожа буква К?</a:t>
            </a:r>
            <a:endParaRPr lang="ru-RU" b="1" dirty="0"/>
          </a:p>
        </p:txBody>
      </p:sp>
      <p:pic>
        <p:nvPicPr>
          <p:cNvPr id="2050" name="Picture 2" descr="http://illustrators.ru/uploads/illustration/image/481653/main_481653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680" y="1263299"/>
            <a:ext cx="5485001" cy="5594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640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 что похожа буква К?</a:t>
            </a:r>
            <a:endParaRPr lang="ru-RU" b="1" dirty="0"/>
          </a:p>
        </p:txBody>
      </p:sp>
      <p:pic>
        <p:nvPicPr>
          <p:cNvPr id="3074" name="Picture 2" descr="http://schoolsclass.com.ua/grebnyova/wp-content/uploads/2014/11/090717151657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362" y="2141537"/>
            <a:ext cx="7188551" cy="443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462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 что похожа буква К?</a:t>
            </a:r>
            <a:endParaRPr lang="ru-RU" b="1" dirty="0"/>
          </a:p>
        </p:txBody>
      </p:sp>
      <p:pic>
        <p:nvPicPr>
          <p:cNvPr id="4098" name="Picture 2" descr="http://detsad-kitty.ru/uploads/posts/2014-04/1398397001_bukvy-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365" y="1684059"/>
            <a:ext cx="3616656" cy="5115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0375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</a:t>
            </a:r>
            <a:r>
              <a:rPr lang="ru-RU" b="1" dirty="0" smtClean="0"/>
              <a:t>«Назови слово»</a:t>
            </a:r>
            <a:endParaRPr lang="ru-RU" dirty="0"/>
          </a:p>
        </p:txBody>
      </p:sp>
      <p:pic>
        <p:nvPicPr>
          <p:cNvPr id="5122" name="Picture 2" descr="http://static4.depositphotos.com/1000792/331/v/950/depositphotos_3314419-Summer-sun-thinkin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375" y="1528707"/>
            <a:ext cx="4203511" cy="501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963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Характеристика звуков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dasha46.narod.ru/Encyclopedic_Knowledge/Biology/Plants/Herbs/Popp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556" y="1281081"/>
            <a:ext cx="3966733" cy="5051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953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Характеристика звуков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01755" y="1761617"/>
            <a:ext cx="3376907" cy="4300359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969831" y="1761617"/>
            <a:ext cx="5534782" cy="392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500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Характеристика звуков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939373" y="672460"/>
            <a:ext cx="8565238" cy="1184189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003366"/>
                </a:solidFill>
              </a:rPr>
              <a:t>согласный</a:t>
            </a:r>
            <a:endParaRPr lang="ru-RU" sz="3200" b="1" dirty="0">
              <a:solidFill>
                <a:srgbClr val="003366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968991" y="1969474"/>
            <a:ext cx="5199798" cy="4008243"/>
          </a:xfrm>
        </p:spPr>
        <p:txBody>
          <a:bodyPr>
            <a:noAutofit/>
          </a:bodyPr>
          <a:lstStyle/>
          <a:p>
            <a:r>
              <a:rPr lang="en-US" sz="16600" b="1" dirty="0" smtClean="0">
                <a:solidFill>
                  <a:srgbClr val="0070C0"/>
                </a:solidFill>
              </a:rPr>
              <a:t>[</a:t>
            </a:r>
            <a:r>
              <a:rPr lang="ru-RU" sz="16600" b="1" dirty="0" smtClean="0">
                <a:solidFill>
                  <a:srgbClr val="0070C0"/>
                </a:solidFill>
              </a:rPr>
              <a:t>к</a:t>
            </a:r>
            <a:r>
              <a:rPr lang="en-US" sz="16600" b="1" dirty="0" smtClean="0">
                <a:solidFill>
                  <a:srgbClr val="0070C0"/>
                </a:solidFill>
              </a:rPr>
              <a:t>]</a:t>
            </a:r>
            <a:endParaRPr lang="ru-RU" sz="16600" b="1" dirty="0">
              <a:solidFill>
                <a:srgbClr val="0070C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6428096" y="1953349"/>
            <a:ext cx="5308979" cy="4024369"/>
          </a:xfrm>
        </p:spPr>
        <p:txBody>
          <a:bodyPr>
            <a:noAutofit/>
          </a:bodyPr>
          <a:lstStyle/>
          <a:p>
            <a:r>
              <a:rPr lang="en-US" sz="15600" b="1" dirty="0" smtClean="0">
                <a:solidFill>
                  <a:srgbClr val="00B050"/>
                </a:solidFill>
              </a:rPr>
              <a:t>[</a:t>
            </a:r>
            <a:r>
              <a:rPr lang="ru-RU" sz="15600" b="1" dirty="0" smtClean="0">
                <a:solidFill>
                  <a:srgbClr val="00B050"/>
                </a:solidFill>
              </a:rPr>
              <a:t>к</a:t>
            </a:r>
            <a:r>
              <a:rPr lang="en-US" sz="15600" b="1" dirty="0" smtClean="0">
                <a:solidFill>
                  <a:srgbClr val="00B050"/>
                </a:solidFill>
              </a:rPr>
              <a:t>’]</a:t>
            </a:r>
            <a:endParaRPr lang="ru-RU" sz="15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88424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</TotalTime>
  <Words>48</Words>
  <Application>Microsoft Office PowerPoint</Application>
  <PresentationFormat>Широкоэкранный</PresentationFormat>
  <Paragraphs>14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Легкий дым</vt:lpstr>
      <vt:lpstr>Что общего?</vt:lpstr>
      <vt:lpstr>Презентация PowerPoint</vt:lpstr>
      <vt:lpstr>На что похожа буква К?</vt:lpstr>
      <vt:lpstr>На что похожа буква К?</vt:lpstr>
      <vt:lpstr>На что похожа буква К?</vt:lpstr>
      <vt:lpstr>Игра «Назови слово»</vt:lpstr>
      <vt:lpstr>Характеристика звуков</vt:lpstr>
      <vt:lpstr>Характеристика звуков</vt:lpstr>
      <vt:lpstr>Характеристика звуков</vt:lpstr>
      <vt:lpstr>Презентация PowerPoint</vt:lpstr>
      <vt:lpstr>Презентация PowerPoint</vt:lpstr>
      <vt:lpstr>Многозначное слово</vt:lpstr>
      <vt:lpstr>Сравните: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общего?</dc:title>
  <dc:creator>User</dc:creator>
  <cp:lastModifiedBy>User</cp:lastModifiedBy>
  <cp:revision>9</cp:revision>
  <dcterms:created xsi:type="dcterms:W3CDTF">2016-09-29T13:29:05Z</dcterms:created>
  <dcterms:modified xsi:type="dcterms:W3CDTF">2016-09-29T14:00:53Z</dcterms:modified>
</cp:coreProperties>
</file>