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b="1" dirty="0" smtClean="0"/>
              <a:t>Звуки </a:t>
            </a:r>
            <a:r>
              <a:rPr lang="en-US" sz="4400" b="1" dirty="0" smtClean="0"/>
              <a:t>[</a:t>
            </a:r>
            <a:r>
              <a:rPr lang="ru-RU" sz="4400" b="1" dirty="0" smtClean="0"/>
              <a:t>л</a:t>
            </a:r>
            <a:r>
              <a:rPr lang="en-US" sz="4400" b="1" dirty="0" smtClean="0"/>
              <a:t>]</a:t>
            </a:r>
            <a:r>
              <a:rPr lang="ru-RU" sz="4400" b="1" dirty="0" smtClean="0"/>
              <a:t>,</a:t>
            </a:r>
            <a:r>
              <a:rPr lang="en-US" sz="4400" b="1" dirty="0" smtClean="0"/>
              <a:t>[</a:t>
            </a:r>
            <a:r>
              <a:rPr lang="ru-RU" sz="4400" b="1" dirty="0" smtClean="0"/>
              <a:t>л</a:t>
            </a:r>
            <a:r>
              <a:rPr lang="en-US" sz="4400" b="1" dirty="0" smtClean="0"/>
              <a:t>’]</a:t>
            </a:r>
            <a:r>
              <a:rPr lang="ru-RU" sz="4400" b="1" dirty="0" smtClean="0"/>
              <a:t>.Буква </a:t>
            </a:r>
            <a:r>
              <a:rPr lang="ru-RU" sz="4400" b="1" dirty="0" err="1" smtClean="0"/>
              <a:t>Лл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User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780928"/>
            <a:ext cx="5256584" cy="37422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Буква Л 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3568" y="1524000"/>
            <a:ext cx="4032448" cy="4663440"/>
          </a:xfrm>
        </p:spPr>
        <p:txBody>
          <a:bodyPr>
            <a:noAutofit/>
          </a:bodyPr>
          <a:lstStyle/>
          <a:p>
            <a:r>
              <a:rPr lang="en-US" sz="16600" dirty="0" smtClean="0">
                <a:solidFill>
                  <a:schemeClr val="accent6">
                    <a:lumMod val="75000"/>
                  </a:schemeClr>
                </a:solidFill>
              </a:rPr>
              <a:t>[</a:t>
            </a:r>
            <a:r>
              <a:rPr lang="ru-RU" sz="16600" dirty="0" smtClean="0">
                <a:solidFill>
                  <a:schemeClr val="accent6">
                    <a:lumMod val="75000"/>
                  </a:schemeClr>
                </a:solidFill>
              </a:rPr>
              <a:t>л</a:t>
            </a:r>
            <a:r>
              <a:rPr lang="en-US" sz="16600" dirty="0" smtClean="0">
                <a:solidFill>
                  <a:schemeClr val="accent6">
                    <a:lumMod val="75000"/>
                  </a:schemeClr>
                </a:solidFill>
              </a:rPr>
              <a:t>]</a:t>
            </a:r>
            <a:endParaRPr lang="ru-RU" sz="16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1524000"/>
            <a:ext cx="4217672" cy="4663440"/>
          </a:xfrm>
        </p:spPr>
        <p:txBody>
          <a:bodyPr>
            <a:normAutofit/>
          </a:bodyPr>
          <a:lstStyle/>
          <a:p>
            <a:r>
              <a:rPr lang="en-US" sz="16600" dirty="0" smtClean="0">
                <a:solidFill>
                  <a:srgbClr val="00B050"/>
                </a:solidFill>
              </a:rPr>
              <a:t>[</a:t>
            </a:r>
            <a:r>
              <a:rPr lang="ru-RU" sz="16600" dirty="0" smtClean="0">
                <a:solidFill>
                  <a:srgbClr val="00B050"/>
                </a:solidFill>
              </a:rPr>
              <a:t>л</a:t>
            </a:r>
            <a:r>
              <a:rPr lang="en-US" sz="16600" dirty="0" smtClean="0">
                <a:solidFill>
                  <a:srgbClr val="00B050"/>
                </a:solidFill>
              </a:rPr>
              <a:t>’]</a:t>
            </a:r>
            <a:endParaRPr lang="ru-RU" sz="16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Игра «Назови слово»</a:t>
            </a:r>
            <a:endParaRPr lang="ru-RU" b="1" dirty="0"/>
          </a:p>
        </p:txBody>
      </p:sp>
      <p:pic>
        <p:nvPicPr>
          <p:cNvPr id="8194" name="Picture 2" descr="C:\Users\User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298521"/>
            <a:ext cx="4608512" cy="51904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Многозначные слова</a:t>
            </a:r>
            <a:endParaRPr lang="ru-RU" b="1" dirty="0"/>
          </a:p>
        </p:txBody>
      </p:sp>
      <p:pic>
        <p:nvPicPr>
          <p:cNvPr id="9218" name="Picture 2" descr="C:\Users\User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132856"/>
            <a:ext cx="4224536" cy="4224536"/>
          </a:xfrm>
          <a:prstGeom prst="rect">
            <a:avLst/>
          </a:prstGeom>
          <a:noFill/>
        </p:spPr>
      </p:pic>
      <p:pic>
        <p:nvPicPr>
          <p:cNvPr id="9219" name="Picture 3" descr="C:\Users\User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060848"/>
            <a:ext cx="3096344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Сравните:</a:t>
            </a:r>
            <a:endParaRPr lang="ru-RU" b="1" dirty="0"/>
          </a:p>
        </p:txBody>
      </p:sp>
      <p:pic>
        <p:nvPicPr>
          <p:cNvPr id="10242" name="Picture 2" descr="C:\Users\User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268759"/>
            <a:ext cx="6860207" cy="51451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3467559" cy="1942529"/>
          </a:xfrm>
          <a:prstGeom prst="rect">
            <a:avLst/>
          </a:prstGeom>
          <a:noFill/>
        </p:spPr>
      </p:pic>
      <p:pic>
        <p:nvPicPr>
          <p:cNvPr id="1027" name="Picture 3" descr="C:\Users\User\Desktop\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548680"/>
            <a:ext cx="3980284" cy="362140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Что общего?</a:t>
            </a:r>
            <a:endParaRPr lang="ru-RU" sz="5400" b="1" dirty="0"/>
          </a:p>
        </p:txBody>
      </p:sp>
      <p:pic>
        <p:nvPicPr>
          <p:cNvPr id="1028" name="Picture 4" descr="C:\Users\User\Desktop\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180732"/>
            <a:ext cx="2304256" cy="2304256"/>
          </a:xfrm>
          <a:prstGeom prst="rect">
            <a:avLst/>
          </a:prstGeom>
          <a:noFill/>
        </p:spPr>
      </p:pic>
      <p:pic>
        <p:nvPicPr>
          <p:cNvPr id="1029" name="Picture 5" descr="C:\Users\User\Desktop\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3386160"/>
            <a:ext cx="1944216" cy="28828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332656"/>
            <a:ext cx="302433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Лев - он лев, он царь зверей,</a:t>
            </a:r>
            <a:br>
              <a:rPr lang="ru-RU" sz="3200" b="1" dirty="0" smtClean="0"/>
            </a:br>
            <a:r>
              <a:rPr lang="ru-RU" sz="3200" b="1" dirty="0" smtClean="0"/>
              <a:t>Потому, что всех смелей.</a:t>
            </a:r>
            <a:br>
              <a:rPr lang="ru-RU" sz="3200" b="1" dirty="0" smtClean="0"/>
            </a:br>
            <a:r>
              <a:rPr lang="ru-RU" sz="3200" b="1" dirty="0" smtClean="0"/>
              <a:t>Примеряет лев шинель,</a:t>
            </a:r>
            <a:br>
              <a:rPr lang="ru-RU" sz="3200" b="1" dirty="0" smtClean="0"/>
            </a:br>
            <a:r>
              <a:rPr lang="ru-RU" sz="3200" b="1" dirty="0" smtClean="0"/>
              <a:t>А шинель под буквой ...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60648"/>
            <a:ext cx="31683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Лев - он лев, он царь зверей,</a:t>
            </a:r>
            <a:br>
              <a:rPr lang="ru-RU" sz="3600" b="1" dirty="0" smtClean="0"/>
            </a:br>
            <a:r>
              <a:rPr lang="ru-RU" sz="3600" b="1" dirty="0" smtClean="0"/>
              <a:t>Потому, что всех смелей.</a:t>
            </a:r>
            <a:br>
              <a:rPr lang="ru-RU" sz="3600" b="1" dirty="0" smtClean="0"/>
            </a:br>
            <a:r>
              <a:rPr lang="ru-RU" sz="3600" b="1" dirty="0" smtClean="0"/>
              <a:t>Примеряет лев шинель,</a:t>
            </a:r>
            <a:br>
              <a:rPr lang="ru-RU" sz="3600" b="1" dirty="0" smtClean="0"/>
            </a:br>
            <a:r>
              <a:rPr lang="ru-RU" sz="3600" b="1" dirty="0" smtClean="0"/>
              <a:t>А шинель под буквой ...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2050" name="Picture 2" descr="C:\Users\User\Desktop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052736"/>
            <a:ext cx="4824536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 что похожа буква Л?</a:t>
            </a:r>
            <a:endParaRPr lang="ru-RU" b="1" dirty="0"/>
          </a:p>
        </p:txBody>
      </p:sp>
      <p:pic>
        <p:nvPicPr>
          <p:cNvPr id="3074" name="Picture 2" descr="C:\Users\User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146930"/>
            <a:ext cx="4104455" cy="5404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 что похожа буква Л?</a:t>
            </a:r>
            <a:endParaRPr lang="ru-RU" b="1" dirty="0"/>
          </a:p>
        </p:txBody>
      </p:sp>
      <p:pic>
        <p:nvPicPr>
          <p:cNvPr id="4098" name="Picture 2" descr="C:\Users\User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7257" y="1489904"/>
            <a:ext cx="5067072" cy="51074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94122"/>
          </a:xfrm>
        </p:spPr>
        <p:txBody>
          <a:bodyPr/>
          <a:lstStyle/>
          <a:p>
            <a:r>
              <a:rPr lang="ru-RU" b="1" dirty="0" smtClean="0"/>
              <a:t>На что похожа буква Л?</a:t>
            </a:r>
            <a:endParaRPr lang="ru-RU" b="1" dirty="0"/>
          </a:p>
        </p:txBody>
      </p:sp>
      <p:pic>
        <p:nvPicPr>
          <p:cNvPr id="5122" name="Picture 2" descr="C:\Users\User\Desktop\4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340768"/>
            <a:ext cx="5832647" cy="52202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Характеристика звуков:</a:t>
            </a:r>
            <a:endParaRPr lang="ru-RU" b="1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100" y="1521552"/>
            <a:ext cx="4217020" cy="4122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Характеристика звуков:</a:t>
            </a:r>
            <a:endParaRPr lang="ru-RU" b="1" dirty="0"/>
          </a:p>
        </p:txBody>
      </p:sp>
      <p:pic>
        <p:nvPicPr>
          <p:cNvPr id="7170" name="Picture 2" descr="C:\Users\User\Desktop\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420888"/>
            <a:ext cx="3223318" cy="3150793"/>
          </a:xfrm>
          <a:prstGeom prst="rect">
            <a:avLst/>
          </a:prstGeom>
          <a:noFill/>
        </p:spPr>
      </p:pic>
      <p:pic>
        <p:nvPicPr>
          <p:cNvPr id="7171" name="Picture 3" descr="C:\Users\User\Desktop\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7" y="2492896"/>
            <a:ext cx="4467845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</TotalTime>
  <Words>74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Звуки [л],[л’].Буква Лл. </vt:lpstr>
      <vt:lpstr>Что общего?</vt:lpstr>
      <vt:lpstr>Слайд 3</vt:lpstr>
      <vt:lpstr>Слайд 4</vt:lpstr>
      <vt:lpstr>На что похожа буква Л?</vt:lpstr>
      <vt:lpstr>На что похожа буква Л?</vt:lpstr>
      <vt:lpstr>На что похожа буква Л?</vt:lpstr>
      <vt:lpstr>Характеристика звуков:</vt:lpstr>
      <vt:lpstr>Характеристика звуков:</vt:lpstr>
      <vt:lpstr>Буква Л </vt:lpstr>
      <vt:lpstr>Игра «Назови слово»</vt:lpstr>
      <vt:lpstr>Многозначные слова</vt:lpstr>
      <vt:lpstr>Сравните: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</cp:revision>
  <dcterms:created xsi:type="dcterms:W3CDTF">2016-10-05T03:44:40Z</dcterms:created>
  <dcterms:modified xsi:type="dcterms:W3CDTF">2016-10-05T04:13:24Z</dcterms:modified>
</cp:coreProperties>
</file>