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1B4C0D-978A-4798-A6FE-8EF9C271C413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843008-3021-4862-BB6E-5B6E67939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518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43008-3021-4862-BB6E-5B6E679390A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061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C316-DDFE-4DFE-98DA-94791B624B25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0AF1401-B7F3-468E-BD43-CA1F0B9B0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34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C316-DDFE-4DFE-98DA-94791B624B25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0AF1401-B7F3-468E-BD43-CA1F0B9B0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727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C316-DDFE-4DFE-98DA-94791B624B25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0AF1401-B7F3-468E-BD43-CA1F0B9B0B9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38545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C316-DDFE-4DFE-98DA-94791B624B25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0AF1401-B7F3-468E-BD43-CA1F0B9B0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286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C316-DDFE-4DFE-98DA-94791B624B25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0AF1401-B7F3-468E-BD43-CA1F0B9B0B9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33524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C316-DDFE-4DFE-98DA-94791B624B25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0AF1401-B7F3-468E-BD43-CA1F0B9B0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541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C316-DDFE-4DFE-98DA-94791B624B25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F1401-B7F3-468E-BD43-CA1F0B9B0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8057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C316-DDFE-4DFE-98DA-94791B624B25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F1401-B7F3-468E-BD43-CA1F0B9B0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247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C316-DDFE-4DFE-98DA-94791B624B25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F1401-B7F3-468E-BD43-CA1F0B9B0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144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C316-DDFE-4DFE-98DA-94791B624B25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0AF1401-B7F3-468E-BD43-CA1F0B9B0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03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C316-DDFE-4DFE-98DA-94791B624B25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0AF1401-B7F3-468E-BD43-CA1F0B9B0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841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C316-DDFE-4DFE-98DA-94791B624B25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0AF1401-B7F3-468E-BD43-CA1F0B9B0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066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C316-DDFE-4DFE-98DA-94791B624B25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F1401-B7F3-468E-BD43-CA1F0B9B0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10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C316-DDFE-4DFE-98DA-94791B624B25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F1401-B7F3-468E-BD43-CA1F0B9B0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440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C316-DDFE-4DFE-98DA-94791B624B25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F1401-B7F3-468E-BD43-CA1F0B9B0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302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C316-DDFE-4DFE-98DA-94791B624B25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0AF1401-B7F3-468E-BD43-CA1F0B9B0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332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8C316-DDFE-4DFE-98DA-94791B624B25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0AF1401-B7F3-468E-BD43-CA1F0B9B0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779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999974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Звуки </a:t>
            </a:r>
            <a:r>
              <a:rPr lang="en-US" sz="4800" b="1" dirty="0" smtClean="0"/>
              <a:t>[</a:t>
            </a:r>
            <a:r>
              <a:rPr lang="ru-RU" sz="4800" b="1" dirty="0" smtClean="0"/>
              <a:t>м</a:t>
            </a:r>
            <a:r>
              <a:rPr lang="en-US" sz="4800" b="1" dirty="0" smtClean="0"/>
              <a:t>]</a:t>
            </a:r>
            <a:r>
              <a:rPr lang="ru-RU" sz="4800" b="1" dirty="0" smtClean="0"/>
              <a:t>,</a:t>
            </a:r>
            <a:r>
              <a:rPr lang="en-US" sz="4800" b="1" dirty="0" smtClean="0"/>
              <a:t>[</a:t>
            </a:r>
            <a:r>
              <a:rPr lang="ru-RU" sz="4800" b="1" dirty="0" smtClean="0"/>
              <a:t>м</a:t>
            </a:r>
            <a:r>
              <a:rPr lang="en-US" sz="4800" b="1" dirty="0" smtClean="0"/>
              <a:t>’].</a:t>
            </a:r>
            <a:r>
              <a:rPr lang="ru-RU" sz="4800" b="1" dirty="0" smtClean="0"/>
              <a:t> Буква Мм</a:t>
            </a:r>
            <a:endParaRPr lang="ru-RU" sz="4800" b="1" dirty="0"/>
          </a:p>
        </p:txBody>
      </p:sp>
      <p:pic>
        <p:nvPicPr>
          <p:cNvPr id="1026" name="Picture 2" descr="https://im3-tub-ru.yandex.net/i?id=9547028ee8a846699db487a1870b0229&amp;n=33&amp;h=215&amp;w=2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9594" y="1453934"/>
            <a:ext cx="7064090" cy="5165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549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https://clipartoons.com/wp-content/uploads/2015/12/science-clipart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076" y="1191007"/>
            <a:ext cx="3529130" cy="3543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ja-rastu.ru/uploads/posts/2014-08/1407597220_car9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932" y="3804137"/>
            <a:ext cx="3953135" cy="2874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66sport.ru/assets/images/resources/6596/339f90df0a2811e689c6c860006be5ef-04bafde7209911e69a4cc860006be5ef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7766" y="122830"/>
            <a:ext cx="3066138" cy="2452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planetaskazok.ru/images/stories/dr_skz/lenivii_varenik/img_2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8" y="1455721"/>
            <a:ext cx="3286125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5152" y="624110"/>
            <a:ext cx="9689459" cy="95903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Что общего?</a:t>
            </a:r>
            <a:endParaRPr lang="ru-RU" sz="4800" b="1" dirty="0"/>
          </a:p>
        </p:txBody>
      </p:sp>
      <p:pic>
        <p:nvPicPr>
          <p:cNvPr id="2050" name="Picture 2" descr="http://da.coolreferat.com.ua/nuda/kolobok-na-zimovij-lad-abo-navisho-nam-vchitisya/1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714" y="2136403"/>
            <a:ext cx="3405116" cy="3972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bryansknovosti.ru/wp-content/uploads/2016/08/photo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3992" y="3832806"/>
            <a:ext cx="2845889" cy="2845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054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05970" y="341194"/>
            <a:ext cx="376678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Медвежонок кушал мёд: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Лапку - в бочку, лапку - в рот.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И рычал: "Медок я съем 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И запомню букву..." </a:t>
            </a:r>
            <a:endParaRPr lang="ru-RU" sz="3600" b="1" dirty="0"/>
          </a:p>
        </p:txBody>
      </p:sp>
      <p:pic>
        <p:nvPicPr>
          <p:cNvPr id="3074" name="Picture 2" descr="http://www.poznayka.ru/uploads/azbuka/bukva-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752" y="1096704"/>
            <a:ext cx="5268036" cy="5268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4810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На что похожа буква М?</a:t>
            </a:r>
            <a:endParaRPr lang="ru-RU" sz="4400" b="1" dirty="0"/>
          </a:p>
        </p:txBody>
      </p:sp>
      <p:pic>
        <p:nvPicPr>
          <p:cNvPr id="4098" name="Picture 2" descr="http://www.gorod.cn.ua/image/users/937/blog_000001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134" y="1307460"/>
            <a:ext cx="4681182" cy="5501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155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На что похожа буква М?</a:t>
            </a:r>
            <a:endParaRPr lang="ru-RU" sz="4800" b="1" dirty="0"/>
          </a:p>
        </p:txBody>
      </p:sp>
      <p:pic>
        <p:nvPicPr>
          <p:cNvPr id="5124" name="Picture 4" descr="http://logopedprm.ru/wp-content/uploads/2012/01/14-e1327051864696-300x2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451" y="1510766"/>
            <a:ext cx="5704763" cy="5210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664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Игра «Назови слово»</a:t>
            </a:r>
            <a:endParaRPr lang="ru-RU" sz="4800" b="1" dirty="0"/>
          </a:p>
        </p:txBody>
      </p:sp>
      <p:pic>
        <p:nvPicPr>
          <p:cNvPr id="7170" name="Picture 2" descr="http://clever-h.ru/wp-content/uploads/2016/05/pochem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969" y="1464054"/>
            <a:ext cx="5139756" cy="5139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50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weclipart.com/gimg/627337B8B8AB5FA7/bar-soap-bubbles-2888858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73" y="998029"/>
            <a:ext cx="5158914" cy="5318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05970" y="624110"/>
            <a:ext cx="9798641" cy="877144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Характеристика звуков:</a:t>
            </a:r>
            <a:endParaRPr lang="ru-RU" sz="4800" b="1" dirty="0"/>
          </a:p>
        </p:txBody>
      </p:sp>
      <p:pic>
        <p:nvPicPr>
          <p:cNvPr id="6148" name="Picture 4" descr="https://www.firestock.ru/wp-content/uploads/2014/08/shutterstock_5755207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6587" y="1501254"/>
            <a:ext cx="6373836" cy="4249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3216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24110"/>
            <a:ext cx="9675811" cy="128089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Буква М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4276" y="2133600"/>
            <a:ext cx="4694828" cy="37776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3900" b="1" dirty="0" smtClean="0">
                <a:solidFill>
                  <a:srgbClr val="002060"/>
                </a:solidFill>
              </a:rPr>
              <a:t>[</a:t>
            </a:r>
            <a:r>
              <a:rPr lang="ru-RU" sz="23900" b="1" dirty="0" smtClean="0">
                <a:solidFill>
                  <a:srgbClr val="002060"/>
                </a:solidFill>
              </a:rPr>
              <a:t>м</a:t>
            </a:r>
            <a:r>
              <a:rPr lang="en-US" sz="23900" b="1" dirty="0" smtClean="0">
                <a:solidFill>
                  <a:srgbClr val="002060"/>
                </a:solidFill>
              </a:rPr>
              <a:t>]</a:t>
            </a:r>
            <a:endParaRPr lang="ru-RU" sz="23900" b="1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91367" y="2126222"/>
            <a:ext cx="5513244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3900" b="1" dirty="0" smtClean="0">
                <a:solidFill>
                  <a:srgbClr val="00B050"/>
                </a:solidFill>
              </a:rPr>
              <a:t>[</a:t>
            </a:r>
            <a:r>
              <a:rPr lang="ru-RU" sz="23900" b="1" dirty="0" smtClean="0">
                <a:solidFill>
                  <a:srgbClr val="00B050"/>
                </a:solidFill>
              </a:rPr>
              <a:t>м</a:t>
            </a:r>
            <a:r>
              <a:rPr lang="en-US" sz="23900" b="1" dirty="0" smtClean="0">
                <a:solidFill>
                  <a:srgbClr val="00B050"/>
                </a:solidFill>
              </a:rPr>
              <a:t>’]</a:t>
            </a:r>
            <a:endParaRPr lang="ru-RU" sz="239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18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www.playing-field.ru/img/2015/052110/23038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5472" y="244120"/>
            <a:ext cx="4054924" cy="4054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www.playing-field.ru/img/2015/052308/28154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011" y="3541488"/>
            <a:ext cx="3465917" cy="309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Игра «На  -ка»</a:t>
            </a:r>
            <a:endParaRPr lang="ru-RU" b="1" dirty="0"/>
          </a:p>
        </p:txBody>
      </p:sp>
      <p:pic>
        <p:nvPicPr>
          <p:cNvPr id="8194" name="Picture 2" descr="http://www.interfax.by/files/2014-05/1155654-071254-7x136846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305" y="1510282"/>
            <a:ext cx="4313238" cy="357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969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40</TotalTime>
  <Words>52</Words>
  <Application>Microsoft Office PowerPoint</Application>
  <PresentationFormat>Широкоэкранный</PresentationFormat>
  <Paragraphs>12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Gothic</vt:lpstr>
      <vt:lpstr>Tahoma</vt:lpstr>
      <vt:lpstr>Wingdings 3</vt:lpstr>
      <vt:lpstr>Легкий дым</vt:lpstr>
      <vt:lpstr>Звуки [м],[м’]. Буква Мм</vt:lpstr>
      <vt:lpstr>Что общего?</vt:lpstr>
      <vt:lpstr>Презентация PowerPoint</vt:lpstr>
      <vt:lpstr>На что похожа буква М?</vt:lpstr>
      <vt:lpstr>На что похожа буква М?</vt:lpstr>
      <vt:lpstr>Игра «Назови слово»</vt:lpstr>
      <vt:lpstr>Характеристика звуков:</vt:lpstr>
      <vt:lpstr>Буква М</vt:lpstr>
      <vt:lpstr>Игра «На  -ка»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Звуки [м],[м’]. Буква Мм</dc:title>
  <dc:creator>User</dc:creator>
  <cp:lastModifiedBy>User</cp:lastModifiedBy>
  <cp:revision>10</cp:revision>
  <dcterms:created xsi:type="dcterms:W3CDTF">2016-10-19T12:59:11Z</dcterms:created>
  <dcterms:modified xsi:type="dcterms:W3CDTF">2016-10-19T13:39:44Z</dcterms:modified>
</cp:coreProperties>
</file>