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  <p:sldId id="266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8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470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43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709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566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3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98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458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76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843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54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54CEB-A426-4954-B326-081E3DAE802A}" type="datetimeFigureOut">
              <a:rPr lang="ru-RU" smtClean="0"/>
              <a:t>вт 22.09.20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E767B-D632-4D62-AD1B-76907D691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60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prazdnichek.info/uploads/posts/2010-04/1271798509_img2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394" y="3618752"/>
            <a:ext cx="3439211" cy="316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weblancer.net/download/118523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722" y="1083910"/>
            <a:ext cx="4462749" cy="253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playcast.ru/uploads/2015/03/16/1266276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328" y="1907512"/>
            <a:ext cx="3542968" cy="300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Что общего?</a:t>
            </a:r>
          </a:p>
        </p:txBody>
      </p:sp>
    </p:spTree>
    <p:extLst>
      <p:ext uri="{BB962C8B-B14F-4D97-AF65-F5344CB8AC3E}">
        <p14:creationId xmlns:p14="http://schemas.microsoft.com/office/powerpoint/2010/main" val="4063591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2.infourok.ru/uploads/ex/0604/0005e5eb-11b127a9/hello_html_macc6b5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295" y="968079"/>
            <a:ext cx="7461992" cy="559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Сравните:</a:t>
            </a:r>
          </a:p>
        </p:txBody>
      </p:sp>
    </p:spTree>
    <p:extLst>
      <p:ext uri="{BB962C8B-B14F-4D97-AF65-F5344CB8AC3E}">
        <p14:creationId xmlns:p14="http://schemas.microsoft.com/office/powerpoint/2010/main" val="1688135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786" y="395786"/>
            <a:ext cx="330275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Носорог нашёл носок,</a:t>
            </a:r>
            <a:br>
              <a:rPr lang="ru-RU" sz="3600" b="1" dirty="0"/>
            </a:br>
            <a:r>
              <a:rPr lang="ru-RU" sz="3600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Но надеть его не смог.</a:t>
            </a:r>
            <a:br>
              <a:rPr lang="ru-RU" sz="3600" b="1" dirty="0"/>
            </a:br>
            <a:r>
              <a:rPr lang="ru-RU" sz="3600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Он к носку попался в плен</a:t>
            </a:r>
            <a:br>
              <a:rPr lang="ru-RU" sz="3600" b="1" dirty="0"/>
            </a:br>
            <a:r>
              <a:rPr lang="ru-RU" sz="3600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На картинке с буквой ... </a:t>
            </a:r>
            <a:endParaRPr lang="ru-RU" sz="3600" b="1" dirty="0"/>
          </a:p>
        </p:txBody>
      </p:sp>
      <p:pic>
        <p:nvPicPr>
          <p:cNvPr id="2050" name="Picture 2" descr="http://detskiychas.ru/wp-content/uploads/2012/10/bukva_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389" y="682388"/>
            <a:ext cx="6982298" cy="5236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999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На что похожа буква Н?</a:t>
            </a:r>
          </a:p>
        </p:txBody>
      </p:sp>
      <p:pic>
        <p:nvPicPr>
          <p:cNvPr id="3074" name="Picture 2" descr="http://img2.searchmasterclass.net/uploads/posts/2013-06-28/image_1108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500" y="1690688"/>
            <a:ext cx="6448828" cy="473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3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ranamasterov.ru/img4/i2011/07/30/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248" y="1263527"/>
            <a:ext cx="4544703" cy="5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 что похожа буква Н?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892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 что похожа буква Н?</a:t>
            </a:r>
            <a:endParaRPr lang="ru-RU" dirty="0"/>
          </a:p>
        </p:txBody>
      </p:sp>
      <p:pic>
        <p:nvPicPr>
          <p:cNvPr id="5122" name="Picture 2" descr="http://www.playing-field.ru/img/2015/052204/460326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596" y="1846866"/>
            <a:ext cx="8214598" cy="481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850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 что похожа буква Н?</a:t>
            </a:r>
            <a:endParaRPr lang="ru-RU" dirty="0"/>
          </a:p>
        </p:txBody>
      </p:sp>
      <p:pic>
        <p:nvPicPr>
          <p:cNvPr id="6146" name="Picture 2" descr="http://img2.searchmasterclass.net/uploads/posts/2013-06-28/image_14074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845" y="1222976"/>
            <a:ext cx="3922576" cy="550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681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Звуки </a:t>
            </a:r>
            <a:r>
              <a:rPr lang="en-US" dirty="0"/>
              <a:t>[</a:t>
            </a:r>
            <a:r>
              <a:rPr lang="ru-RU" dirty="0"/>
              <a:t>н</a:t>
            </a:r>
            <a:r>
              <a:rPr lang="en-US" dirty="0"/>
              <a:t>]</a:t>
            </a:r>
            <a:r>
              <a:rPr lang="ru-RU" dirty="0"/>
              <a:t>,</a:t>
            </a:r>
            <a:r>
              <a:rPr lang="en-US" dirty="0"/>
              <a:t> [</a:t>
            </a:r>
            <a:r>
              <a:rPr lang="ru-RU" dirty="0"/>
              <a:t>н</a:t>
            </a:r>
            <a:r>
              <a:rPr lang="en-US" dirty="0"/>
              <a:t>’].</a:t>
            </a:r>
            <a:r>
              <a:rPr lang="ru-RU" dirty="0"/>
              <a:t> Буква Н. </a:t>
            </a:r>
            <a:br>
              <a:rPr lang="ru-RU" dirty="0"/>
            </a:br>
            <a:r>
              <a:rPr lang="ru-RU" dirty="0"/>
              <a:t>Характеристика звука.</a:t>
            </a:r>
          </a:p>
        </p:txBody>
      </p:sp>
      <p:pic>
        <p:nvPicPr>
          <p:cNvPr id="7170" name="Picture 2" descr="http://www.xn--80aaujbdxeb6af9cg.com/data/images/%D0%9A%D0%BE%D0%BD%D0%BA%D1%83%D1%80%D1%81-%D0%BB%D0%BE%D1%88%D0%B0%D0%B4%D1%8C_50f6f855b21ca-thum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086" y="1808227"/>
            <a:ext cx="4665753" cy="464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551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Звуки </a:t>
            </a:r>
            <a:r>
              <a:rPr lang="en-US" dirty="0"/>
              <a:t>[</a:t>
            </a:r>
            <a:r>
              <a:rPr lang="ru-RU" dirty="0"/>
              <a:t>н</a:t>
            </a:r>
            <a:r>
              <a:rPr lang="en-US" dirty="0"/>
              <a:t>]</a:t>
            </a:r>
            <a:r>
              <a:rPr lang="ru-RU" dirty="0"/>
              <a:t>,</a:t>
            </a:r>
            <a:r>
              <a:rPr lang="en-US" dirty="0"/>
              <a:t> [</a:t>
            </a:r>
            <a:r>
              <a:rPr lang="ru-RU" dirty="0"/>
              <a:t>н</a:t>
            </a:r>
            <a:r>
              <a:rPr lang="en-US" dirty="0"/>
              <a:t>’].</a:t>
            </a:r>
            <a:r>
              <a:rPr lang="ru-RU" dirty="0"/>
              <a:t> Буква Н. </a:t>
            </a:r>
            <a:br>
              <a:rPr lang="ru-RU" dirty="0"/>
            </a:br>
            <a:r>
              <a:rPr lang="ru-RU" dirty="0"/>
              <a:t>Характеристика звука.</a:t>
            </a:r>
          </a:p>
        </p:txBody>
      </p:sp>
      <p:pic>
        <p:nvPicPr>
          <p:cNvPr id="8196" name="Picture 4" descr="http://www.clipartbest.com/cliparts/yik/eBo/yikeBobyT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146" y="1657026"/>
            <a:ext cx="3957851" cy="502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245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8704D6-C7F5-4D4E-850A-4747E3C70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507BBB4-40A4-4285-80B2-7A97B07548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7042" y="0"/>
            <a:ext cx="122090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064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55</Words>
  <Application>Microsoft Office PowerPoint</Application>
  <PresentationFormat>Широкоэкранный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Тема Office</vt:lpstr>
      <vt:lpstr>Что общего?</vt:lpstr>
      <vt:lpstr>Презентация PowerPoint</vt:lpstr>
      <vt:lpstr>На что похожа буква Н?</vt:lpstr>
      <vt:lpstr>На что похожа буква Н?</vt:lpstr>
      <vt:lpstr>На что похожа буква Н?</vt:lpstr>
      <vt:lpstr>На что похожа буква Н?</vt:lpstr>
      <vt:lpstr>Звуки [н], [н’]. Буква Н.  Характеристика звука.</vt:lpstr>
      <vt:lpstr>Звуки [н], [н’]. Буква Н.  Характеристика звука.</vt:lpstr>
      <vt:lpstr>Презентация PowerPoint</vt:lpstr>
      <vt:lpstr>Сравните: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общего?</dc:title>
  <dc:creator>User</dc:creator>
  <cp:lastModifiedBy>Пользователь</cp:lastModifiedBy>
  <cp:revision>7</cp:revision>
  <dcterms:created xsi:type="dcterms:W3CDTF">2016-09-26T14:05:34Z</dcterms:created>
  <dcterms:modified xsi:type="dcterms:W3CDTF">2020-09-22T11:57:37Z</dcterms:modified>
</cp:coreProperties>
</file>