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5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18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D9CDC-888E-42E8-85D8-0D925717E634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A963-7559-48A5-BAB5-5441629CC9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7877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D9CDC-888E-42E8-85D8-0D925717E634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A963-7559-48A5-BAB5-5441629CC9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4784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D9CDC-888E-42E8-85D8-0D925717E634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A963-7559-48A5-BAB5-5441629CC9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063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D9CDC-888E-42E8-85D8-0D925717E634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A963-7559-48A5-BAB5-5441629CC9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679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D9CDC-888E-42E8-85D8-0D925717E634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A963-7559-48A5-BAB5-5441629CC9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4830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D9CDC-888E-42E8-85D8-0D925717E634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A963-7559-48A5-BAB5-5441629CC9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6796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D9CDC-888E-42E8-85D8-0D925717E634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A963-7559-48A5-BAB5-5441629CC9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6263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D9CDC-888E-42E8-85D8-0D925717E634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A963-7559-48A5-BAB5-5441629CC9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83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D9CDC-888E-42E8-85D8-0D925717E634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A963-7559-48A5-BAB5-5441629CC9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8557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D9CDC-888E-42E8-85D8-0D925717E634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A963-7559-48A5-BAB5-5441629CC9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2620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D9CDC-888E-42E8-85D8-0D925717E634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A963-7559-48A5-BAB5-5441629CC9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7088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D9CDC-888E-42E8-85D8-0D925717E634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5A963-7559-48A5-BAB5-5441629CC9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0295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6789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Звуки </a:t>
            </a:r>
            <a:r>
              <a:rPr lang="en-US" sz="5400" b="1" dirty="0" smtClean="0"/>
              <a:t>[</a:t>
            </a:r>
            <a:r>
              <a:rPr lang="ru-RU" sz="5400" b="1" dirty="0" smtClean="0"/>
              <a:t>п</a:t>
            </a:r>
            <a:r>
              <a:rPr lang="en-US" sz="5400" b="1" dirty="0" smtClean="0"/>
              <a:t>]</a:t>
            </a:r>
            <a:r>
              <a:rPr lang="ru-RU" sz="5400" b="1" dirty="0"/>
              <a:t>,</a:t>
            </a:r>
            <a:r>
              <a:rPr lang="en-US" sz="5400" b="1" dirty="0" smtClean="0"/>
              <a:t>[</a:t>
            </a:r>
            <a:r>
              <a:rPr lang="ru-RU" sz="5400" b="1" dirty="0" smtClean="0"/>
              <a:t>п</a:t>
            </a:r>
            <a:r>
              <a:rPr lang="en-US" sz="5400" b="1" dirty="0" smtClean="0"/>
              <a:t>’]</a:t>
            </a:r>
            <a:r>
              <a:rPr lang="ru-RU" sz="5400" b="1" dirty="0" smtClean="0"/>
              <a:t>. Буква </a:t>
            </a:r>
            <a:r>
              <a:rPr lang="ru-RU" sz="5400" b="1" dirty="0" err="1" smtClean="0"/>
              <a:t>Пп</a:t>
            </a:r>
            <a:endParaRPr lang="ru-RU" sz="5400" b="1" dirty="0"/>
          </a:p>
        </p:txBody>
      </p:sp>
      <p:pic>
        <p:nvPicPr>
          <p:cNvPr id="1026" name="Picture 2" descr="http://planetadetstva.net/wp-content/uploads/2013/01/%D0%B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2448" y="1433016"/>
            <a:ext cx="7363122" cy="5366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930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clipartkid.com/images/453/cartoon-boy-reading-a-book-and-can-not-understand-over-the-head-of-HQnKjp-clipar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9262" y="941696"/>
            <a:ext cx="5990022" cy="582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77072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Игра «Назови слово»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xmlns="" val="352313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0594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Характеристика звуков:</a:t>
            </a:r>
            <a:endParaRPr lang="ru-RU" sz="6600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thetomatos.com/wp-content/uploads/2016/02/sweeping-broom-clipar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667" y="1528549"/>
            <a:ext cx="5429659" cy="4648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1507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0436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err="1" smtClean="0"/>
              <a:t>Характеристка</a:t>
            </a:r>
            <a:r>
              <a:rPr lang="ru-RU" sz="6000" b="1" dirty="0" smtClean="0"/>
              <a:t> звуков:</a:t>
            </a:r>
            <a:endParaRPr lang="ru-RU" sz="6000" b="1" dirty="0"/>
          </a:p>
        </p:txBody>
      </p:sp>
      <p:pic>
        <p:nvPicPr>
          <p:cNvPr id="11266" name="Picture 2" descr="https://thetomatos.com/wp-content/uploads/2016/02/sweeping-broom-clipar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1" y="1783271"/>
            <a:ext cx="5281994" cy="4521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clipartov.net/images/mini/09/00000083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0195" y="1358489"/>
            <a:ext cx="5466754" cy="546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756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5185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Буква П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2137" y="1310185"/>
            <a:ext cx="5637663" cy="48667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700" b="1" dirty="0" smtClean="0">
                <a:solidFill>
                  <a:srgbClr val="002060"/>
                </a:solidFill>
              </a:rPr>
              <a:t>[</a:t>
            </a:r>
            <a:r>
              <a:rPr lang="ru-RU" sz="28700" b="1" dirty="0">
                <a:solidFill>
                  <a:srgbClr val="002060"/>
                </a:solidFill>
              </a:rPr>
              <a:t>п</a:t>
            </a:r>
            <a:r>
              <a:rPr lang="en-US" sz="28700" b="1" dirty="0" smtClean="0">
                <a:solidFill>
                  <a:srgbClr val="002060"/>
                </a:solidFill>
              </a:rPr>
              <a:t>]</a:t>
            </a:r>
            <a:endParaRPr lang="ru-RU" sz="28700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68287" y="1310185"/>
            <a:ext cx="6469037" cy="48667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700" dirty="0" smtClean="0">
                <a:solidFill>
                  <a:srgbClr val="00B050"/>
                </a:solidFill>
              </a:rPr>
              <a:t>[</a:t>
            </a:r>
            <a:r>
              <a:rPr lang="ru-RU" sz="28700" dirty="0">
                <a:solidFill>
                  <a:srgbClr val="00B050"/>
                </a:solidFill>
              </a:rPr>
              <a:t>п</a:t>
            </a:r>
            <a:r>
              <a:rPr lang="en-US" sz="28700" dirty="0" smtClean="0">
                <a:solidFill>
                  <a:srgbClr val="00B050"/>
                </a:solidFill>
              </a:rPr>
              <a:t>’]</a:t>
            </a:r>
            <a:endParaRPr lang="ru-RU" sz="287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371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/>
              <a:t>П</a:t>
            </a:r>
            <a:r>
              <a:rPr lang="ru-RU" sz="6600" b="1" dirty="0" smtClean="0"/>
              <a:t>лотник</a:t>
            </a:r>
            <a:endParaRPr lang="ru-RU" sz="6600" b="1" dirty="0"/>
          </a:p>
        </p:txBody>
      </p:sp>
      <p:pic>
        <p:nvPicPr>
          <p:cNvPr id="12298" name="Picture 10" descr="https://thumbs.dreamstime.com/z/%D1%80%D0%B0%D0%B7%D0%BD%D0%BE%D1%80%D0%B0%D0%B1%D0%BE%D1%87%D0%B8%D0%B9-%D0%BF%D0%BB%D0%BE%D1%82%D0%BD%D0%B8%D0%BA%D0%B0-217802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71498" y="365125"/>
            <a:ext cx="6392601" cy="618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627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58959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Повар</a:t>
            </a:r>
            <a:endParaRPr lang="ru-RU" sz="6000" b="1" dirty="0"/>
          </a:p>
        </p:txBody>
      </p:sp>
      <p:pic>
        <p:nvPicPr>
          <p:cNvPr id="13314" name="Picture 2" descr="http://www.passionforum.ru/uploads/images/topic/2014/02/11/cac3c3c6b8_5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7357" y="187703"/>
            <a:ext cx="5074604" cy="633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808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gor-news.ru/wp-content/uploads/2013/01/a389917ee685b7282095c25e161662f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7706" y="777922"/>
            <a:ext cx="8564322" cy="590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Пилот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xmlns="" val="77686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Капитан</a:t>
            </a:r>
            <a:endParaRPr lang="ru-RU" sz="6000" b="1" dirty="0"/>
          </a:p>
        </p:txBody>
      </p:sp>
      <p:pic>
        <p:nvPicPr>
          <p:cNvPr id="15362" name="Picture 2" descr="http://boombob.ru/img/picture/Jul/11/7f2076f40f87cb4daf2457fcf13f3adc/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5272" y="79257"/>
            <a:ext cx="6649088" cy="664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474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playing-field.ru/img/2015/051913/25298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75791" y="900752"/>
            <a:ext cx="10178009" cy="5783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3174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Сравните: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44893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51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838200" y="858982"/>
            <a:ext cx="5181600" cy="53179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10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1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11000" b="1" dirty="0" smtClean="0">
                <a:latin typeface="Times New Roman" pitchFamily="18" charset="0"/>
                <a:cs typeface="Times New Roman" pitchFamily="18" charset="0"/>
              </a:rPr>
              <a:t>ЛКА</a:t>
            </a:r>
          </a:p>
          <a:p>
            <a:pPr>
              <a:buNone/>
            </a:pPr>
            <a:r>
              <a:rPr lang="ru-RU" sz="105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0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500" b="1" dirty="0" smtClean="0">
                <a:latin typeface="Times New Roman" pitchFamily="18" charset="0"/>
                <a:cs typeface="Times New Roman" pitchFamily="18" charset="0"/>
              </a:rPr>
              <a:t>ЛКА</a:t>
            </a:r>
            <a:endParaRPr lang="ru-RU" sz="105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4161" y="983673"/>
            <a:ext cx="5406002" cy="37545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clipartkid.com/images/7/free-tool-clip-art-images-ckA7W4-clipart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92618" y="712012"/>
            <a:ext cx="3453769" cy="298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Что общего?</a:t>
            </a:r>
            <a:endParaRPr lang="ru-RU" sz="5400" b="1" dirty="0"/>
          </a:p>
        </p:txBody>
      </p:sp>
      <p:pic>
        <p:nvPicPr>
          <p:cNvPr id="8196" name="Picture 4" descr="http://www.playing-field.ru/img/2015/052217/57190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1466" y="3516642"/>
            <a:ext cx="3115053" cy="311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img0.liveinternet.ru/images/attach/c/7/125/147/125147044_2847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69810" y="3164596"/>
            <a:ext cx="2897505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img-fotki.yandex.ru/get/58191/47407354.4e9/0_bab69_f1288378_or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10665" y="486844"/>
            <a:ext cx="2740671" cy="410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6828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9989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052945"/>
            <a:ext cx="5181600" cy="5124018"/>
          </a:xfrm>
        </p:spPr>
        <p:txBody>
          <a:bodyPr/>
          <a:lstStyle/>
          <a:p>
            <a:pPr>
              <a:buNone/>
            </a:pPr>
            <a:r>
              <a:rPr lang="ru-RU" sz="110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1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11000" b="1" dirty="0" smtClean="0">
                <a:latin typeface="Times New Roman" pitchFamily="18" charset="0"/>
                <a:cs typeface="Times New Roman" pitchFamily="18" charset="0"/>
              </a:rPr>
              <a:t>ЛКА</a:t>
            </a:r>
          </a:p>
          <a:p>
            <a:pPr>
              <a:buNone/>
            </a:pPr>
            <a:r>
              <a:rPr lang="ru-RU" sz="105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0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0500" b="1" dirty="0" smtClean="0">
                <a:latin typeface="Times New Roman" pitchFamily="18" charset="0"/>
                <a:cs typeface="Times New Roman" pitchFamily="18" charset="0"/>
              </a:rPr>
              <a:t>ЛКА</a:t>
            </a:r>
            <a:endParaRPr lang="ru-RU" sz="105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0" dirty="0"/>
          </a:p>
        </p:txBody>
      </p:sp>
      <p:pic>
        <p:nvPicPr>
          <p:cNvPr id="2050" name="Picture 2" descr="C:\Users\User\Desktop\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6725" y="1565564"/>
            <a:ext cx="5526233" cy="36853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583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011382"/>
            <a:ext cx="5181600" cy="5165581"/>
          </a:xfrm>
        </p:spPr>
        <p:txBody>
          <a:bodyPr/>
          <a:lstStyle/>
          <a:p>
            <a:pPr>
              <a:buNone/>
            </a:pPr>
            <a:r>
              <a:rPr lang="ru-RU" sz="110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1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11000" b="1" dirty="0" smtClean="0">
                <a:latin typeface="Times New Roman" pitchFamily="18" charset="0"/>
                <a:cs typeface="Times New Roman" pitchFamily="18" charset="0"/>
              </a:rPr>
              <a:t>ЛКА</a:t>
            </a:r>
          </a:p>
          <a:p>
            <a:pPr>
              <a:buNone/>
            </a:pPr>
            <a:r>
              <a:rPr lang="ru-RU" sz="105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0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0500" b="1" dirty="0" smtClean="0">
                <a:latin typeface="Times New Roman" pitchFamily="18" charset="0"/>
                <a:cs typeface="Times New Roman" pitchFamily="18" charset="0"/>
              </a:rPr>
              <a:t>ЛКА</a:t>
            </a:r>
            <a:endParaRPr lang="ru-RU" sz="105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C:\Users\User\Desktop\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0581" y="609599"/>
            <a:ext cx="5852825" cy="5852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3594" y="3463637"/>
            <a:ext cx="4850957" cy="31760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5909" y="365125"/>
            <a:ext cx="10515600" cy="1006475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Многозначные </a:t>
            </a:r>
            <a:r>
              <a:rPr lang="ru-RU" sz="5400" b="1" dirty="0" err="1" smtClean="0"/>
              <a:t>слова:</a:t>
            </a:r>
            <a:r>
              <a:rPr lang="ru-RU" sz="5400" b="1" dirty="0" err="1" smtClean="0">
                <a:solidFill>
                  <a:srgbClr val="FF0000"/>
                </a:solidFill>
              </a:rPr>
              <a:t>ПЛИТКА</a:t>
            </a:r>
            <a:endParaRPr lang="ru-RU" sz="5400" dirty="0"/>
          </a:p>
        </p:txBody>
      </p:sp>
      <p:pic>
        <p:nvPicPr>
          <p:cNvPr id="5" name="Picture 2" descr="C:\Users\User\Desktop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67" y="1371600"/>
            <a:ext cx="4091339" cy="2712558"/>
          </a:xfrm>
          <a:prstGeom prst="rect">
            <a:avLst/>
          </a:prstGeom>
          <a:noFill/>
        </p:spPr>
      </p:pic>
      <p:pic>
        <p:nvPicPr>
          <p:cNvPr id="6" name="Picture 2" descr="C:\Users\User\Desktop\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0437" y="1371600"/>
            <a:ext cx="3557060" cy="26677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6854" y="341194"/>
            <a:ext cx="277049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Попугайчик, попугай,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Папу с мамой не пугай.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Не ищи жучка в крупе, 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А найди нам букву... 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334999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7672" y="504968"/>
            <a:ext cx="326181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Попугайчик, попугай,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Папу с мамой не пугай.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Не ищи жучка в крупе, 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А найди нам букву... </a:t>
            </a:r>
            <a:endParaRPr lang="ru-RU" sz="3600" b="1" dirty="0"/>
          </a:p>
        </p:txBody>
      </p:sp>
      <p:pic>
        <p:nvPicPr>
          <p:cNvPr id="7170" name="Picture 2" descr="http://logoportal.ru/wp-content/uploads/2014/12/p-150x1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0087" y="557330"/>
            <a:ext cx="5248939" cy="524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96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2356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На что </a:t>
            </a:r>
            <a:r>
              <a:rPr lang="ru-RU" sz="5400" b="1" dirty="0"/>
              <a:t>п</a:t>
            </a:r>
            <a:r>
              <a:rPr lang="ru-RU" sz="5400" b="1" dirty="0" smtClean="0"/>
              <a:t>охожа буква?</a:t>
            </a:r>
            <a:endParaRPr lang="ru-RU" sz="5400" b="1" dirty="0"/>
          </a:p>
        </p:txBody>
      </p:sp>
      <p:pic>
        <p:nvPicPr>
          <p:cNvPr id="2050" name="Picture 2" descr="http://4.bp.blogspot.com/-xfXoX7YQSA8/VQdAd9sLPQI/AAAAAAAAA00/MtXQETnxnh8/s1600/%D0%9F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1652" y="1337482"/>
            <a:ext cx="5418160" cy="541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74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77072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На что похожа буква?</a:t>
            </a:r>
            <a:endParaRPr lang="ru-RU" sz="5400" b="1" dirty="0"/>
          </a:p>
        </p:txBody>
      </p:sp>
      <p:pic>
        <p:nvPicPr>
          <p:cNvPr id="3074" name="Picture 2" descr="http://img-fotki.yandex.ru/get/100036/310023662.3f66/0_7b24a8_99426826_ori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6375" y="1433015"/>
            <a:ext cx="4760002" cy="548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70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allforchildren.ru/rus/img/shibaev01-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1974" y="928048"/>
            <a:ext cx="6860454" cy="581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77072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На что похожа буква ?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128558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6003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На что похожа буква ?</a:t>
            </a:r>
            <a:endParaRPr lang="ru-RU" sz="5400" b="1" dirty="0"/>
          </a:p>
        </p:txBody>
      </p:sp>
      <p:pic>
        <p:nvPicPr>
          <p:cNvPr id="5122" name="Picture 2" descr="http://prostodelkino.com/uploads/posts/2012-11-25/image_112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9301" y="1214650"/>
            <a:ext cx="7382223" cy="553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6157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13299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На что похожа буква?</a:t>
            </a:r>
            <a:endParaRPr lang="ru-RU" sz="5400" b="1" dirty="0"/>
          </a:p>
        </p:txBody>
      </p:sp>
      <p:pic>
        <p:nvPicPr>
          <p:cNvPr id="6146" name="Picture 2" descr="http://prostodelkino.com/uploads/posts/2012-11-25/image_198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1063" y="1282890"/>
            <a:ext cx="7359475" cy="5519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696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80</Words>
  <Application>Microsoft Office PowerPoint</Application>
  <PresentationFormat>Произвольный</PresentationFormat>
  <Paragraphs>27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Звуки [п],[п’]. Буква Пп</vt:lpstr>
      <vt:lpstr>Что общего?</vt:lpstr>
      <vt:lpstr>Слайд 3</vt:lpstr>
      <vt:lpstr>Слайд 4</vt:lpstr>
      <vt:lpstr>На что похожа буква?</vt:lpstr>
      <vt:lpstr>На что похожа буква?</vt:lpstr>
      <vt:lpstr>На что похожа буква ?</vt:lpstr>
      <vt:lpstr>На что похожа буква ?</vt:lpstr>
      <vt:lpstr>На что похожа буква?</vt:lpstr>
      <vt:lpstr>Игра «Назови слово»</vt:lpstr>
      <vt:lpstr>Характеристика звуков:</vt:lpstr>
      <vt:lpstr>Характеристка звуков:</vt:lpstr>
      <vt:lpstr>Буква П</vt:lpstr>
      <vt:lpstr>Плотник</vt:lpstr>
      <vt:lpstr>Повар</vt:lpstr>
      <vt:lpstr>Пилот</vt:lpstr>
      <vt:lpstr>Капитан</vt:lpstr>
      <vt:lpstr>Сравните:</vt:lpstr>
      <vt:lpstr>Слайд 19</vt:lpstr>
      <vt:lpstr>Слайд 20</vt:lpstr>
      <vt:lpstr>Слайд 21</vt:lpstr>
      <vt:lpstr>Многозначные слова:ПЛИТКА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[п],[п’]. Буква Пп</dc:title>
  <dc:creator>User</dc:creator>
  <cp:lastModifiedBy>Nach_school</cp:lastModifiedBy>
  <cp:revision>20</cp:revision>
  <dcterms:created xsi:type="dcterms:W3CDTF">2016-10-17T11:24:37Z</dcterms:created>
  <dcterms:modified xsi:type="dcterms:W3CDTF">2016-10-18T08:40:53Z</dcterms:modified>
</cp:coreProperties>
</file>