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70" r:id="rId14"/>
    <p:sldId id="271" r:id="rId15"/>
    <p:sldId id="267" r:id="rId16"/>
    <p:sldId id="272" r:id="rId17"/>
    <p:sldId id="273" r:id="rId18"/>
    <p:sldId id="274" r:id="rId19"/>
    <p:sldId id="275" r:id="rId20"/>
    <p:sldId id="268" r:id="rId21"/>
    <p:sldId id="276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629DF-B149-457F-BC07-F14BE844BB57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C99B265E-D31D-4547-8342-A2FE0FB24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840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629DF-B149-457F-BC07-F14BE844BB57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99B265E-D31D-4547-8342-A2FE0FB24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83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629DF-B149-457F-BC07-F14BE844BB57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99B265E-D31D-4547-8342-A2FE0FB24EA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12996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629DF-B149-457F-BC07-F14BE844BB57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99B265E-D31D-4547-8342-A2FE0FB24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08857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629DF-B149-457F-BC07-F14BE844BB57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99B265E-D31D-4547-8342-A2FE0FB24EA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401598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629DF-B149-457F-BC07-F14BE844BB57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99B265E-D31D-4547-8342-A2FE0FB24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136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629DF-B149-457F-BC07-F14BE844BB57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B265E-D31D-4547-8342-A2FE0FB24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31567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629DF-B149-457F-BC07-F14BE844BB57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B265E-D31D-4547-8342-A2FE0FB24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7568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629DF-B149-457F-BC07-F14BE844BB57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B265E-D31D-4547-8342-A2FE0FB24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449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629DF-B149-457F-BC07-F14BE844BB57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99B265E-D31D-4547-8342-A2FE0FB24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658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629DF-B149-457F-BC07-F14BE844BB57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99B265E-D31D-4547-8342-A2FE0FB24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390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629DF-B149-457F-BC07-F14BE844BB57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99B265E-D31D-4547-8342-A2FE0FB24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9950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629DF-B149-457F-BC07-F14BE844BB57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B265E-D31D-4547-8342-A2FE0FB24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374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629DF-B149-457F-BC07-F14BE844BB57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B265E-D31D-4547-8342-A2FE0FB24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549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629DF-B149-457F-BC07-F14BE844BB57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B265E-D31D-4547-8342-A2FE0FB24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437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629DF-B149-457F-BC07-F14BE844BB57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99B265E-D31D-4547-8342-A2FE0FB24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259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E629DF-B149-457F-BC07-F14BE844BB57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99B265E-D31D-4547-8342-A2FE0FB24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585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Звуки </a:t>
            </a:r>
            <a:r>
              <a:rPr lang="en-US" dirty="0" smtClean="0"/>
              <a:t>[</a:t>
            </a:r>
            <a:r>
              <a:rPr lang="ru-RU" dirty="0" smtClean="0"/>
              <a:t>х</a:t>
            </a:r>
            <a:r>
              <a:rPr lang="en-US" dirty="0" smtClean="0"/>
              <a:t>]</a:t>
            </a:r>
            <a:r>
              <a:rPr lang="ru-RU" dirty="0" smtClean="0"/>
              <a:t>,</a:t>
            </a:r>
            <a:r>
              <a:rPr lang="en-US" dirty="0" smtClean="0"/>
              <a:t>[</a:t>
            </a:r>
            <a:r>
              <a:rPr lang="ru-RU" dirty="0" smtClean="0"/>
              <a:t>х</a:t>
            </a:r>
            <a:r>
              <a:rPr lang="en-US" dirty="0" smtClean="0"/>
              <a:t>’]</a:t>
            </a:r>
            <a:r>
              <a:rPr lang="ru-RU" dirty="0" smtClean="0"/>
              <a:t>. Буква Х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75811" y="1487605"/>
            <a:ext cx="6951259" cy="5213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1885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891699"/>
          </a:xfrm>
        </p:spPr>
        <p:txBody>
          <a:bodyPr/>
          <a:lstStyle/>
          <a:p>
            <a:pPr algn="ctr"/>
            <a:r>
              <a:rPr lang="ru-RU" b="1" dirty="0" smtClean="0"/>
              <a:t>Характеристика звуков:</a:t>
            </a:r>
            <a:endParaRPr lang="ru-RU" b="1" dirty="0"/>
          </a:p>
        </p:txBody>
      </p:sp>
      <p:pic>
        <p:nvPicPr>
          <p:cNvPr id="6146" name="Picture 2" descr="https://freelance.ru/img/portfolio/pics/00/0E/45/93521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867" y="1515809"/>
            <a:ext cx="4381066" cy="5215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tutvkysno.ru/wp-content/uploads/2016/06/a-30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2252" y="1905000"/>
            <a:ext cx="6188838" cy="3860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677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877144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Буква Р</a:t>
            </a:r>
            <a:endParaRPr lang="ru-RU" sz="4400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337481" y="2133600"/>
            <a:ext cx="5022376" cy="3777622"/>
          </a:xfrm>
        </p:spPr>
        <p:txBody>
          <a:bodyPr>
            <a:noAutofit/>
          </a:bodyPr>
          <a:lstStyle/>
          <a:p>
            <a:r>
              <a:rPr lang="en-US" sz="16600" b="1" dirty="0" smtClean="0">
                <a:solidFill>
                  <a:srgbClr val="0070C0"/>
                </a:solidFill>
              </a:rPr>
              <a:t>[</a:t>
            </a:r>
            <a:r>
              <a:rPr lang="ru-RU" sz="16600" b="1" dirty="0" smtClean="0">
                <a:solidFill>
                  <a:srgbClr val="0070C0"/>
                </a:solidFill>
              </a:rPr>
              <a:t>р</a:t>
            </a:r>
            <a:r>
              <a:rPr lang="en-US" sz="16600" b="1" dirty="0" smtClean="0">
                <a:solidFill>
                  <a:srgbClr val="0070C0"/>
                </a:solidFill>
              </a:rPr>
              <a:t>]</a:t>
            </a:r>
            <a:endParaRPr lang="ru-RU" sz="16600" b="1" dirty="0">
              <a:solidFill>
                <a:srgbClr val="0070C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619164" y="2126222"/>
            <a:ext cx="5445457" cy="3777622"/>
          </a:xfrm>
        </p:spPr>
        <p:txBody>
          <a:bodyPr>
            <a:noAutofit/>
          </a:bodyPr>
          <a:lstStyle/>
          <a:p>
            <a:r>
              <a:rPr lang="en-US" sz="16600" b="1" dirty="0" smtClean="0">
                <a:solidFill>
                  <a:srgbClr val="00B050"/>
                </a:solidFill>
              </a:rPr>
              <a:t>[</a:t>
            </a:r>
            <a:r>
              <a:rPr lang="ru-RU" sz="16600" b="1" dirty="0" smtClean="0">
                <a:solidFill>
                  <a:srgbClr val="00B050"/>
                </a:solidFill>
              </a:rPr>
              <a:t>р</a:t>
            </a:r>
            <a:r>
              <a:rPr lang="en-US" sz="16600" b="1" dirty="0" smtClean="0">
                <a:solidFill>
                  <a:srgbClr val="00B050"/>
                </a:solidFill>
              </a:rPr>
              <a:t>’]</a:t>
            </a:r>
            <a:endParaRPr lang="ru-RU" sz="166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4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193585" y="1385197"/>
            <a:ext cx="5670891" cy="5056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2832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45958" y="1504322"/>
            <a:ext cx="5191161" cy="519116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566375" y="2221756"/>
            <a:ext cx="4793918" cy="4274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4771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/>
              <a:t>Многозначные слова</a:t>
            </a:r>
            <a:endParaRPr lang="ru-RU" sz="4400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630658" y="2133600"/>
            <a:ext cx="4230347" cy="3778250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458869" y="2125663"/>
            <a:ext cx="3778250" cy="377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1129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klassnye-chasy.ru/userfiles/image/urok-pisma-bukva-r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6313" y="1146412"/>
            <a:ext cx="7456171" cy="5592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90791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Сравните: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30750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877144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Ребусы: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555845" y="1501254"/>
            <a:ext cx="5347231" cy="4409968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00B050"/>
                </a:solidFill>
              </a:rPr>
              <a:t>34512</a:t>
            </a:r>
          </a:p>
          <a:p>
            <a:r>
              <a:rPr lang="ru-RU" sz="6600" b="1" dirty="0" smtClean="0">
                <a:solidFill>
                  <a:srgbClr val="00B050"/>
                </a:solidFill>
              </a:rPr>
              <a:t>сосна</a:t>
            </a:r>
            <a:endParaRPr lang="ru-RU" sz="6600" b="1" dirty="0">
              <a:solidFill>
                <a:srgbClr val="00B05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sz="6600" b="1" dirty="0">
              <a:solidFill>
                <a:srgbClr val="7030A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3264" y="3794078"/>
            <a:ext cx="2245716" cy="2994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5462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3451" y="3466531"/>
            <a:ext cx="3308782" cy="325197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945383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Ребусы:</a:t>
            </a:r>
            <a:endParaRPr lang="ru-RU" sz="4800" b="1" dirty="0">
              <a:solidFill>
                <a:srgbClr val="C0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514902" y="2242781"/>
            <a:ext cx="3296645" cy="4395527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5773003" y="1378424"/>
            <a:ext cx="5731610" cy="3029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5512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683" y="1798661"/>
            <a:ext cx="2667000" cy="4953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863496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Ребусы: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002060"/>
                </a:solidFill>
              </a:rPr>
              <a:t>34521</a:t>
            </a:r>
          </a:p>
          <a:p>
            <a:r>
              <a:rPr lang="ru-RU" sz="6600" b="1" dirty="0" smtClean="0">
                <a:solidFill>
                  <a:srgbClr val="002060"/>
                </a:solidFill>
              </a:rPr>
              <a:t>колос</a:t>
            </a:r>
            <a:endParaRPr lang="ru-RU" sz="6600" b="1" dirty="0">
              <a:solidFill>
                <a:srgbClr val="00206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665492" y="2125663"/>
            <a:ext cx="3365003" cy="377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2603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822553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Ребусы:</a:t>
            </a:r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14149" y="1829785"/>
            <a:ext cx="4367284" cy="3043010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22125" y="1446663"/>
            <a:ext cx="6782486" cy="4457181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СОКОЛ</a:t>
            </a:r>
            <a:endParaRPr lang="ru-RU" sz="5400" b="1" dirty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365" y="2305741"/>
            <a:ext cx="4176501" cy="4092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3297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49848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Что общего?</a:t>
            </a:r>
            <a:endParaRPr lang="ru-RU" sz="4000" b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8151870" y="1027735"/>
            <a:ext cx="3831028" cy="265700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489" y="1276202"/>
            <a:ext cx="4538709" cy="299554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0931" y="3343702"/>
            <a:ext cx="4108821" cy="2760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2099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Ребусы:</a:t>
            </a:r>
            <a:endParaRPr lang="ru-RU" sz="4800" b="1" dirty="0">
              <a:solidFill>
                <a:srgbClr val="C0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501255" y="1528775"/>
            <a:ext cx="5133702" cy="5133702"/>
          </a:xfrm>
          <a:prstGeom prst="rect">
            <a:avLst/>
          </a:prstGeom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7190747" y="1905000"/>
            <a:ext cx="4313864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3800" b="1" dirty="0" smtClean="0">
                <a:solidFill>
                  <a:srgbClr val="C00000"/>
                </a:solidFill>
              </a:rPr>
              <a:t>О=У</a:t>
            </a:r>
            <a:endParaRPr lang="ru-RU" sz="13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6659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Ребусы:</a:t>
            </a:r>
            <a:endParaRPr lang="ru-RU" sz="4800" b="1" dirty="0">
              <a:solidFill>
                <a:srgbClr val="C0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6706" y="2133600"/>
            <a:ext cx="3778250" cy="3778250"/>
          </a:xfrm>
          <a:prstGeom prst="rect">
            <a:avLst/>
          </a:prstGeom>
        </p:spPr>
      </p:pic>
      <p:pic>
        <p:nvPicPr>
          <p:cNvPr id="9218" name="Picture 2" descr="http://clipartmania.ru/uploads/gallery/main/432/chair-127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9274" y="2125663"/>
            <a:ext cx="3603777" cy="377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4835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09684" y="354842"/>
            <a:ext cx="358936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Рак - речной усатый рак.</a:t>
            </a:r>
          </a:p>
          <a:p>
            <a:r>
              <a:rPr lang="ru-RU" sz="3600" b="1" dirty="0" smtClean="0"/>
              <a:t>Учится он кое-как.</a:t>
            </a:r>
          </a:p>
          <a:p>
            <a:r>
              <a:rPr lang="ru-RU" sz="3600" b="1" dirty="0" smtClean="0"/>
              <a:t>Не бери с него пример, </a:t>
            </a:r>
          </a:p>
          <a:p>
            <a:r>
              <a:rPr lang="ru-RU" sz="3600" b="1" dirty="0" smtClean="0"/>
              <a:t>А запомни букву... 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086387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78675" y="354842"/>
            <a:ext cx="3343701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Рак - речной усатый рак.</a:t>
            </a:r>
          </a:p>
          <a:p>
            <a:r>
              <a:rPr lang="ru-RU" sz="3200" b="1" dirty="0" smtClean="0"/>
              <a:t>Учится он кое-как.</a:t>
            </a:r>
          </a:p>
          <a:p>
            <a:r>
              <a:rPr lang="ru-RU" sz="3200" b="1" dirty="0" smtClean="0"/>
              <a:t>Не бери с него пример, </a:t>
            </a:r>
          </a:p>
          <a:p>
            <a:r>
              <a:rPr lang="ru-RU" sz="3200" b="1" dirty="0" smtClean="0"/>
              <a:t>А запомни букву... </a:t>
            </a:r>
            <a:endParaRPr lang="ru-RU" sz="3200" b="1" dirty="0"/>
          </a:p>
        </p:txBody>
      </p:sp>
      <p:pic>
        <p:nvPicPr>
          <p:cNvPr id="1026" name="Picture 2" descr="http://foneyes.ru/img/picture/Jun/09/b0de5c3c0d01dc968466c5f6dbe86723/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8748" y="1207159"/>
            <a:ext cx="4267504" cy="5038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4369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959030"/>
          </a:xfrm>
        </p:spPr>
        <p:txBody>
          <a:bodyPr/>
          <a:lstStyle/>
          <a:p>
            <a:r>
              <a:rPr lang="ru-RU" b="1" dirty="0" smtClean="0"/>
              <a:t>На что похожа буква?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86141" y="1616733"/>
            <a:ext cx="4012199" cy="5125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250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36200"/>
          </a:xfrm>
        </p:spPr>
        <p:txBody>
          <a:bodyPr/>
          <a:lstStyle/>
          <a:p>
            <a:r>
              <a:rPr lang="ru-RU" b="1" dirty="0" smtClean="0"/>
              <a:t>На что похожа буква?</a:t>
            </a:r>
            <a:endParaRPr lang="ru-RU" b="1" dirty="0"/>
          </a:p>
        </p:txBody>
      </p:sp>
      <p:pic>
        <p:nvPicPr>
          <p:cNvPr id="2050" name="Picture 2" descr="http://foneyes.ru/img/picture/Aug/08/54ed3a5de23feee7b7398e48e9638fc5/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9546" y="1238732"/>
            <a:ext cx="4421875" cy="541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34389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На что похожа буква?</a:t>
            </a:r>
            <a:endParaRPr lang="ru-RU" b="1" dirty="0"/>
          </a:p>
        </p:txBody>
      </p:sp>
      <p:pic>
        <p:nvPicPr>
          <p:cNvPr id="3074" name="Picture 2" descr="http://www.solnet.ee/sol/019/pic/az/az1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1182" y="1392092"/>
            <a:ext cx="4667534" cy="533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54067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945383"/>
          </a:xfrm>
        </p:spPr>
        <p:txBody>
          <a:bodyPr/>
          <a:lstStyle/>
          <a:p>
            <a:r>
              <a:rPr lang="ru-RU" b="1" dirty="0" smtClean="0"/>
              <a:t>Игра «Назови слово»</a:t>
            </a:r>
            <a:endParaRPr lang="ru-RU" b="1" dirty="0"/>
          </a:p>
        </p:txBody>
      </p:sp>
      <p:pic>
        <p:nvPicPr>
          <p:cNvPr id="4098" name="Picture 2" descr="http://st.depositphotos.com/1007168/2990/i/950/depositphotos_29901327-Happy-red-question-mark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7218" y="1375144"/>
            <a:ext cx="3671248" cy="5354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509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Характеристика звуков:</a:t>
            </a: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freelance.ru/img/portfolio/pics/00/0E/45/93521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9051" y="1329941"/>
            <a:ext cx="4203645" cy="5004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5865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59</TotalTime>
  <Words>110</Words>
  <Application>Microsoft Office PowerPoint</Application>
  <PresentationFormat>Широкоэкранный</PresentationFormat>
  <Paragraphs>33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Century Gothic</vt:lpstr>
      <vt:lpstr>Wingdings 3</vt:lpstr>
      <vt:lpstr>Легкий дым</vt:lpstr>
      <vt:lpstr>Звуки [х],[х’]. Буква Х</vt:lpstr>
      <vt:lpstr>Что общего?</vt:lpstr>
      <vt:lpstr>Презентация PowerPoint</vt:lpstr>
      <vt:lpstr>Презентация PowerPoint</vt:lpstr>
      <vt:lpstr>На что похожа буква?</vt:lpstr>
      <vt:lpstr>На что похожа буква?</vt:lpstr>
      <vt:lpstr>На что похожа буква?</vt:lpstr>
      <vt:lpstr>Игра «Назови слово»</vt:lpstr>
      <vt:lpstr>Характеристика звуков:</vt:lpstr>
      <vt:lpstr>Характеристика звуков:</vt:lpstr>
      <vt:lpstr>Буква Р</vt:lpstr>
      <vt:lpstr>Презентация PowerPoint</vt:lpstr>
      <vt:lpstr>Презентация PowerPoint</vt:lpstr>
      <vt:lpstr>Многозначные слова</vt:lpstr>
      <vt:lpstr>Сравните:</vt:lpstr>
      <vt:lpstr>Ребусы:</vt:lpstr>
      <vt:lpstr>Ребусы:</vt:lpstr>
      <vt:lpstr>Ребусы:</vt:lpstr>
      <vt:lpstr>Ребусы:</vt:lpstr>
      <vt:lpstr>Ребусы:</vt:lpstr>
      <vt:lpstr>Ребусы: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Звуки [х],[х’]. Буква Х</dc:title>
  <dc:creator>User</dc:creator>
  <cp:lastModifiedBy>User</cp:lastModifiedBy>
  <cp:revision>15</cp:revision>
  <dcterms:created xsi:type="dcterms:W3CDTF">2016-10-09T12:30:19Z</dcterms:created>
  <dcterms:modified xsi:type="dcterms:W3CDTF">2016-10-09T13:29:47Z</dcterms:modified>
</cp:coreProperties>
</file>