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9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18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9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53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4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2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84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56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26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8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021AD-22FA-44BA-B91D-3A777F27048E}" type="datetimeFigureOut">
              <a:rPr lang="ru-RU" smtClean="0"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67B67-6BD3-49A8-98A2-E7B6162C3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5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5267" y="3413717"/>
            <a:ext cx="5059463" cy="278236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общего?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502" y="2057462"/>
            <a:ext cx="4144370" cy="36128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041" y="1324506"/>
            <a:ext cx="3847531" cy="253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3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1445" y="300252"/>
            <a:ext cx="34665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Слон по Африке гулял,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Длинным хоботом вилял,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А потом вдруг взял он и исчез: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Превратился в букву ...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42" y="1956291"/>
            <a:ext cx="6332561" cy="455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6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 smtClean="0"/>
              <a:t>’]</a:t>
            </a:r>
            <a:r>
              <a:rPr lang="ru-RU" dirty="0" smtClean="0"/>
              <a:t>. Буква 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675" y="1690689"/>
            <a:ext cx="7769489" cy="505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9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6406" y="1417318"/>
            <a:ext cx="5363569" cy="536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4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066" y="177422"/>
            <a:ext cx="8699526" cy="631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9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8574"/>
          </a:xfrm>
        </p:spPr>
        <p:txBody>
          <a:bodyPr/>
          <a:lstStyle/>
          <a:p>
            <a:r>
              <a:rPr lang="ru-RU" b="1" dirty="0" smtClean="0"/>
              <a:t>Игра «Назови слово»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514" y="2756848"/>
            <a:ext cx="3739486" cy="373948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06472"/>
            <a:ext cx="9144000" cy="29513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3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650466"/>
            <a:ext cx="4766469" cy="4766469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42245" y="1410478"/>
            <a:ext cx="3944203" cy="524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звуков?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5600" cy="8239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согласный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39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ru-RU" sz="23900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en-US" sz="23900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  <a:endParaRPr lang="ru-RU" sz="23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3900" dirty="0" smtClean="0">
                <a:solidFill>
                  <a:srgbClr val="00B050"/>
                </a:solidFill>
              </a:rPr>
              <a:t>[</a:t>
            </a:r>
            <a:r>
              <a:rPr lang="ru-RU" sz="23900" dirty="0" smtClean="0">
                <a:solidFill>
                  <a:srgbClr val="00B050"/>
                </a:solidFill>
              </a:rPr>
              <a:t>с</a:t>
            </a:r>
            <a:r>
              <a:rPr lang="en-US" sz="23900" dirty="0" smtClean="0">
                <a:solidFill>
                  <a:srgbClr val="00B050"/>
                </a:solidFill>
              </a:rPr>
              <a:t>’]</a:t>
            </a:r>
            <a:endParaRPr lang="ru-RU" sz="23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546" y="116006"/>
            <a:ext cx="8816453" cy="66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649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42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Что общего?</vt:lpstr>
      <vt:lpstr>Презентация PowerPoint</vt:lpstr>
      <vt:lpstr>Звуки [с], [с’]. Буква С</vt:lpstr>
      <vt:lpstr>На что похожа буква?</vt:lpstr>
      <vt:lpstr>Презентация PowerPoint</vt:lpstr>
      <vt:lpstr>Игра «Назови слово»</vt:lpstr>
      <vt:lpstr>Характеристика звуков:</vt:lpstr>
      <vt:lpstr>Характеристика звуков?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общего?</dc:title>
  <dc:creator>User</dc:creator>
  <cp:lastModifiedBy>User</cp:lastModifiedBy>
  <cp:revision>5</cp:revision>
  <dcterms:created xsi:type="dcterms:W3CDTF">2016-09-28T14:39:55Z</dcterms:created>
  <dcterms:modified xsi:type="dcterms:W3CDTF">2016-09-28T14:55:27Z</dcterms:modified>
</cp:coreProperties>
</file>