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0" r:id="rId13"/>
    <p:sldId id="263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3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2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7342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192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0317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72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134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9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02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5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123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8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29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9EAAD-C5CB-4AF3-A608-5CDD3E8755C1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86F0E8-A4A5-44F2-B0C4-3A2C0614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0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0627" y="2404534"/>
            <a:ext cx="8523376" cy="1646302"/>
          </a:xfrm>
        </p:spPr>
        <p:txBody>
          <a:bodyPr/>
          <a:lstStyle/>
          <a:p>
            <a:r>
              <a:rPr lang="ru-RU" dirty="0" smtClean="0"/>
              <a:t>Звуки 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’]. </a:t>
            </a:r>
            <a:r>
              <a:rPr lang="ru-RU" dirty="0" smtClean="0"/>
              <a:t>Буква Тт.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874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звука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310" y="2470245"/>
            <a:ext cx="4931977" cy="3084394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57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8406" y="2470245"/>
            <a:ext cx="4702519" cy="293762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62600" y="1770666"/>
            <a:ext cx="3949890" cy="394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6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32012" y="2160589"/>
            <a:ext cx="4629357" cy="3880772"/>
          </a:xfrm>
        </p:spPr>
        <p:txBody>
          <a:bodyPr>
            <a:noAutofit/>
          </a:bodyPr>
          <a:lstStyle/>
          <a:p>
            <a:r>
              <a:rPr lang="en-US" sz="16600" b="1" dirty="0" smtClean="0">
                <a:solidFill>
                  <a:srgbClr val="0070C0"/>
                </a:solidFill>
              </a:rPr>
              <a:t>[</a:t>
            </a:r>
            <a:r>
              <a:rPr lang="ru-RU" sz="16600" b="1" dirty="0" smtClean="0">
                <a:solidFill>
                  <a:srgbClr val="0070C0"/>
                </a:solidFill>
              </a:rPr>
              <a:t>т</a:t>
            </a:r>
            <a:r>
              <a:rPr lang="en-US" sz="16600" b="1" dirty="0" smtClean="0">
                <a:solidFill>
                  <a:srgbClr val="0070C0"/>
                </a:solidFill>
              </a:rPr>
              <a:t>]</a:t>
            </a:r>
            <a:endParaRPr lang="ru-RU" sz="16600" b="1" dirty="0">
              <a:solidFill>
                <a:srgbClr val="0070C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5541636" cy="3880773"/>
          </a:xfrm>
        </p:spPr>
        <p:txBody>
          <a:bodyPr>
            <a:normAutofit/>
          </a:bodyPr>
          <a:lstStyle/>
          <a:p>
            <a:r>
              <a:rPr lang="en-US" sz="16600" dirty="0" smtClean="0">
                <a:solidFill>
                  <a:srgbClr val="00B050"/>
                </a:solidFill>
              </a:rPr>
              <a:t>[</a:t>
            </a:r>
            <a:r>
              <a:rPr lang="ru-RU" sz="16600" dirty="0" smtClean="0">
                <a:solidFill>
                  <a:srgbClr val="00B050"/>
                </a:solidFill>
              </a:rPr>
              <a:t>т</a:t>
            </a:r>
            <a:r>
              <a:rPr lang="en-US" sz="16600" dirty="0" smtClean="0">
                <a:solidFill>
                  <a:srgbClr val="00B050"/>
                </a:solidFill>
              </a:rPr>
              <a:t>’]</a:t>
            </a:r>
            <a:endParaRPr lang="ru-RU" sz="1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51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878" y="1269999"/>
            <a:ext cx="9106620" cy="544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99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698" y="191068"/>
            <a:ext cx="3100888" cy="413451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8006"/>
          </a:xfrm>
        </p:spPr>
        <p:txBody>
          <a:bodyPr/>
          <a:lstStyle/>
          <a:p>
            <a:r>
              <a:rPr lang="ru-RU" b="1" dirty="0" smtClean="0"/>
              <a:t>Многозначные слова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64" y="1665026"/>
            <a:ext cx="2941335" cy="28446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6493" y="300251"/>
            <a:ext cx="2342320" cy="33848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824" y="4203169"/>
            <a:ext cx="3586802" cy="255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65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/>
          <a:lstStyle/>
          <a:p>
            <a:r>
              <a:rPr lang="ru-RU" b="1" dirty="0" smtClean="0"/>
              <a:t>Многозначные слова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79" y="2112440"/>
            <a:ext cx="4118993" cy="3309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830" y="1460310"/>
            <a:ext cx="5492940" cy="411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19" y="609600"/>
            <a:ext cx="2705224" cy="252938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7881"/>
          </a:xfrm>
        </p:spPr>
        <p:txBody>
          <a:bodyPr/>
          <a:lstStyle/>
          <a:p>
            <a:pPr algn="ctr"/>
            <a:r>
              <a:rPr lang="ru-RU" b="1" dirty="0" smtClean="0"/>
              <a:t>Что общего?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27" y="3985146"/>
            <a:ext cx="3523395" cy="26425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751" y="1730706"/>
            <a:ext cx="3416300" cy="35757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3381" y="1241946"/>
            <a:ext cx="3397954" cy="487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548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5910" y="382137"/>
            <a:ext cx="294791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Тигр - это та же кошка, Только дикая немножко. Тигр запомнил каратэ, </a:t>
            </a:r>
          </a:p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Так он учит букву ... 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8147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558" y="300251"/>
            <a:ext cx="417621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Тигр - это та </a:t>
            </a:r>
            <a:endParaRPr lang="ru-RU" sz="3200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же </a:t>
            </a: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кошка, </a:t>
            </a:r>
            <a:endParaRPr lang="ru-RU" sz="3200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Только 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дикая 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немножко.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Тигр </a:t>
            </a:r>
            <a:endParaRPr lang="ru-RU" sz="3200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запомнил </a:t>
            </a: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каратэ</a:t>
            </a: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, </a:t>
            </a:r>
          </a:p>
          <a:p>
            <a:pPr lvl="0"/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Так он учит </a:t>
            </a:r>
            <a:endParaRPr lang="ru-RU" sz="3200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букву </a:t>
            </a: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... </a:t>
            </a:r>
            <a:endParaRPr lang="ru-RU" sz="32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679" y="835066"/>
            <a:ext cx="6840305" cy="513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8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2597"/>
          </a:xfrm>
        </p:spPr>
        <p:txBody>
          <a:bodyPr/>
          <a:lstStyle/>
          <a:p>
            <a:pPr algn="ctr"/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014" y="1364937"/>
            <a:ext cx="4681040" cy="534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2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70" y="609600"/>
            <a:ext cx="8275029" cy="600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22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1528"/>
          </a:xfrm>
        </p:spPr>
        <p:txBody>
          <a:bodyPr/>
          <a:lstStyle/>
          <a:p>
            <a:pPr algn="ctr"/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921" y="1351129"/>
            <a:ext cx="7217081" cy="53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52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6119"/>
          </a:xfrm>
        </p:spPr>
        <p:txBody>
          <a:bodyPr/>
          <a:lstStyle/>
          <a:p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367" y="858396"/>
            <a:ext cx="4790505" cy="580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6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Игра «Назови слово»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009" y="1715447"/>
            <a:ext cx="5049672" cy="497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2253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93</Words>
  <Application>Microsoft Office PowerPoint</Application>
  <PresentationFormat>Широкоэкранный</PresentationFormat>
  <Paragraphs>26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Tahoma</vt:lpstr>
      <vt:lpstr>Trebuchet MS</vt:lpstr>
      <vt:lpstr>Wingdings 3</vt:lpstr>
      <vt:lpstr>Грань</vt:lpstr>
      <vt:lpstr>Звуки [т],[т’]. Буква Тт.</vt:lpstr>
      <vt:lpstr>Что общего?</vt:lpstr>
      <vt:lpstr>Презентация PowerPoint</vt:lpstr>
      <vt:lpstr>Презентация PowerPoint</vt:lpstr>
      <vt:lpstr>На что похожа буква?</vt:lpstr>
      <vt:lpstr>Презентация PowerPoint</vt:lpstr>
      <vt:lpstr>На что похожа буква?</vt:lpstr>
      <vt:lpstr>На что похожа буква?</vt:lpstr>
      <vt:lpstr>Игра «Назови слово»</vt:lpstr>
      <vt:lpstr>Характеристика звука</vt:lpstr>
      <vt:lpstr>Характеристика звука</vt:lpstr>
      <vt:lpstr>Характеристика звуков</vt:lpstr>
      <vt:lpstr>Сравните:</vt:lpstr>
      <vt:lpstr>Многозначные слова</vt:lpstr>
      <vt:lpstr>Многозначные слова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[т],[т’]. Буква Тт.</dc:title>
  <dc:creator>User</dc:creator>
  <cp:lastModifiedBy>User</cp:lastModifiedBy>
  <cp:revision>12</cp:revision>
  <dcterms:created xsi:type="dcterms:W3CDTF">2016-10-02T11:07:33Z</dcterms:created>
  <dcterms:modified xsi:type="dcterms:W3CDTF">2016-10-03T13:49:39Z</dcterms:modified>
</cp:coreProperties>
</file>