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1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102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8347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87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8806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059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680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00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24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483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043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00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6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07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899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F68E8-BAE2-413E-84C6-BB81F796653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AF8E19A-C010-4156-AE44-A57B00889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84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otvet.imgsmail.ru/download/40181938_48754c348929f042419944f203be324f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930" y="2727134"/>
            <a:ext cx="3952202" cy="396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общего?</a:t>
            </a:r>
            <a:endParaRPr lang="ru-RU" dirty="0"/>
          </a:p>
        </p:txBody>
      </p:sp>
      <p:pic>
        <p:nvPicPr>
          <p:cNvPr id="1026" name="Picture 2" descr="http://www.master-way.ru/upload/blog/010/0103535eedd3693e97c9bce574b21cf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37" y="1566625"/>
            <a:ext cx="35337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900igr.net/datai/o-zhivotnykh/CHej-rebjonok.files/0017-027-Utka-i-seleze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250" y="1340525"/>
            <a:ext cx="4105409" cy="299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08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Звук </a:t>
            </a:r>
            <a:r>
              <a:rPr lang="en-US" dirty="0" smtClean="0"/>
              <a:t>[</a:t>
            </a:r>
            <a:r>
              <a:rPr lang="ru-RU" dirty="0" smtClean="0"/>
              <a:t>у</a:t>
            </a:r>
            <a:r>
              <a:rPr lang="en-US" dirty="0" smtClean="0"/>
              <a:t>]</a:t>
            </a:r>
            <a:r>
              <a:rPr lang="ru-RU" dirty="0" smtClean="0"/>
              <a:t>. Буква У.</a:t>
            </a:r>
            <a:endParaRPr lang="ru-RU" dirty="0"/>
          </a:p>
        </p:txBody>
      </p:sp>
      <p:pic>
        <p:nvPicPr>
          <p:cNvPr id="2050" name="Picture 2" descr="http://power-present.com/uploads/posts/2013-10/n0pvbip5u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342" y="1469934"/>
            <a:ext cx="6048058" cy="504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648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Буква У напоминает ушки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У зайчонка на макушке.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У улитки рожки тоже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Так на букву У похожи.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Если </a:t>
            </a:r>
            <a:r>
              <a:rPr lang="ru-RU" sz="3200" dirty="0"/>
              <a:t>сделаю я губки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Очень тоненькою трубкой,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Звук потом произведу,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То услышишь букву...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22849" y="4710303"/>
            <a:ext cx="3505199" cy="4262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http://detskiychas.ru/wp-content/uploads/2012/09/ulit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93" y="2419683"/>
            <a:ext cx="4355909" cy="326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394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Звук </a:t>
            </a:r>
            <a:r>
              <a:rPr lang="en-US" dirty="0"/>
              <a:t>[</a:t>
            </a:r>
            <a:r>
              <a:rPr lang="ru-RU" dirty="0"/>
              <a:t>у</a:t>
            </a:r>
            <a:r>
              <a:rPr lang="en-US" dirty="0"/>
              <a:t>]</a:t>
            </a:r>
            <a:r>
              <a:rPr lang="ru-RU" dirty="0"/>
              <a:t>. Буква У.</a:t>
            </a:r>
          </a:p>
        </p:txBody>
      </p:sp>
      <p:pic>
        <p:nvPicPr>
          <p:cNvPr id="3074" name="Picture 2" descr="http://klub-drug.ru/wp-content/uploads/2014/01/viktorina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567" y="1346300"/>
            <a:ext cx="5268036" cy="516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60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что похожа буква У?</a:t>
            </a:r>
            <a:endParaRPr lang="ru-RU" dirty="0"/>
          </a:p>
        </p:txBody>
      </p:sp>
      <p:pic>
        <p:nvPicPr>
          <p:cNvPr id="4098" name="Picture 2" descr="http://portalpomidor.ru/upl/ru/page/file/581/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955" y="1562501"/>
            <a:ext cx="4217158" cy="514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551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5122" name="Picture 2" descr="http://xn--d1akcekdb2f5ai.xn--p1ai/uploads/posts/2011-06/1308500585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373" y="286603"/>
            <a:ext cx="8564726" cy="64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400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 что похожа буква У?</a:t>
            </a:r>
          </a:p>
        </p:txBody>
      </p:sp>
      <p:pic>
        <p:nvPicPr>
          <p:cNvPr id="6146" name="Picture 2" descr="https://im0-tub-ru.yandex.net/i?id=47fd4cf57f7a9ce9a96eb17d40ced922&amp;n=33&amp;h=215&amp;w=16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251" y="1652664"/>
            <a:ext cx="3971498" cy="523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161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звука </a:t>
            </a:r>
            <a:r>
              <a:rPr lang="en-US" dirty="0" smtClean="0"/>
              <a:t>[</a:t>
            </a:r>
            <a:r>
              <a:rPr lang="ru-RU" dirty="0" smtClean="0"/>
              <a:t>у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http://img12.nnm.me/2/6/a/2/2/a998a88e73df72f5c3d910736d7_pre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27" y="1651379"/>
            <a:ext cx="4876433" cy="498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1-tub-ru.yandex.net/i?id=376a6989e31879d531f204c63a3a375a&amp;n=33&amp;h=215&amp;w=2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739" y="1905000"/>
            <a:ext cx="5394873" cy="412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089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Сравните:</a:t>
            </a:r>
            <a:endParaRPr lang="ru-RU" dirty="0"/>
          </a:p>
        </p:txBody>
      </p:sp>
      <p:pic>
        <p:nvPicPr>
          <p:cNvPr id="9218" name="Picture 2" descr="http://mypresentation.ru/documents/3e37c9e0675aaf7847b4c05f29326771/img6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373" y="1419367"/>
            <a:ext cx="6696683" cy="50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0335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43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Что общего?</vt:lpstr>
      <vt:lpstr>Звук [у]. Буква У.</vt:lpstr>
      <vt:lpstr>Презентация PowerPoint</vt:lpstr>
      <vt:lpstr>Звук [у]. Буква У.</vt:lpstr>
      <vt:lpstr>На что похожа буква У?</vt:lpstr>
      <vt:lpstr>Презентация PowerPoint</vt:lpstr>
      <vt:lpstr>На что похожа буква У?</vt:lpstr>
      <vt:lpstr>Характеристика звука [у].</vt:lpstr>
      <vt:lpstr>Сравните: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общего?</dc:title>
  <dc:creator>User</dc:creator>
  <cp:lastModifiedBy>User</cp:lastModifiedBy>
  <cp:revision>9</cp:revision>
  <dcterms:created xsi:type="dcterms:W3CDTF">2016-09-25T13:56:20Z</dcterms:created>
  <dcterms:modified xsi:type="dcterms:W3CDTF">2016-09-25T14:19:19Z</dcterms:modified>
</cp:coreProperties>
</file>