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27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29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2290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346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30156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335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6712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1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37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63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96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272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380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16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41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949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38792-1950-450A-8731-26480EE81C1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FC56EF0-7A6C-45F2-8D6B-E5F2EAB44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74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984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Звуки </a:t>
            </a:r>
            <a:r>
              <a:rPr lang="en-US" sz="4400" b="1" dirty="0" smtClean="0"/>
              <a:t>[</a:t>
            </a:r>
            <a:r>
              <a:rPr lang="ru-RU" sz="4400" b="1" dirty="0" smtClean="0"/>
              <a:t>в</a:t>
            </a:r>
            <a:r>
              <a:rPr lang="en-US" sz="4400" b="1" dirty="0" smtClean="0"/>
              <a:t>]</a:t>
            </a:r>
            <a:r>
              <a:rPr lang="ru-RU" sz="4400" b="1" dirty="0" smtClean="0"/>
              <a:t>,</a:t>
            </a:r>
            <a:r>
              <a:rPr lang="en-US" sz="4400" b="1" dirty="0" smtClean="0"/>
              <a:t>[</a:t>
            </a:r>
            <a:r>
              <a:rPr lang="ru-RU" sz="4400" b="1" dirty="0" smtClean="0"/>
              <a:t>в</a:t>
            </a:r>
            <a:r>
              <a:rPr lang="en-US" sz="4400" b="1" dirty="0" smtClean="0"/>
              <a:t>’]</a:t>
            </a:r>
            <a:r>
              <a:rPr lang="ru-RU" sz="4400" b="1" dirty="0" smtClean="0"/>
              <a:t>. Буква </a:t>
            </a:r>
            <a:r>
              <a:rPr lang="ru-RU" sz="4400" b="1" dirty="0" err="1" smtClean="0"/>
              <a:t>Вв</a:t>
            </a:r>
            <a:endParaRPr lang="ru-RU" sz="4400" b="1" dirty="0"/>
          </a:p>
        </p:txBody>
      </p:sp>
      <p:pic>
        <p:nvPicPr>
          <p:cNvPr id="1026" name="Picture 2" descr="http://2.bp.blogspot.com/-XM79Sk2FaK8/UxrSCQOnfjI/AAAAAAAA2-w/DgmztpjzcpE/s1600/0_5dc3f_772f58f1_XX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530" y="1175011"/>
            <a:ext cx="5682989" cy="568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56896" y="4503761"/>
            <a:ext cx="3794077" cy="11737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читель начальных классов</a:t>
            </a:r>
          </a:p>
          <a:p>
            <a:pPr algn="ctr"/>
            <a:r>
              <a:rPr lang="ru-RU" sz="2000" b="1" smtClean="0"/>
              <a:t>Савенок Елена Леонидовна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980954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Характеристика звуков:</a:t>
            </a:r>
            <a:endParaRPr lang="ru-RU" sz="4400" b="1" dirty="0"/>
          </a:p>
        </p:txBody>
      </p:sp>
      <p:pic>
        <p:nvPicPr>
          <p:cNvPr id="9218" name="Picture 2" descr="http://img2.postila.ru/storage/11936000/11934189/22e363df22f1391f2739a9afc33ebed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8993" y="1600783"/>
            <a:ext cx="4166002" cy="470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lipartmania.ru/uploads/gallery/main/456/fork2-3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8926" y="1600783"/>
            <a:ext cx="3834537" cy="449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941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1"/>
            <a:ext cx="8911687" cy="10136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Буква В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4275" y="1637731"/>
            <a:ext cx="5459104" cy="4273491"/>
          </a:xfrm>
        </p:spPr>
        <p:txBody>
          <a:bodyPr>
            <a:noAutofit/>
          </a:bodyPr>
          <a:lstStyle/>
          <a:p>
            <a:r>
              <a:rPr lang="en-US" sz="19900" b="1" dirty="0" smtClean="0">
                <a:solidFill>
                  <a:srgbClr val="002060"/>
                </a:solidFill>
              </a:rPr>
              <a:t>[</a:t>
            </a:r>
            <a:r>
              <a:rPr lang="ru-RU" sz="19900" b="1" dirty="0" smtClean="0">
                <a:solidFill>
                  <a:srgbClr val="002060"/>
                </a:solidFill>
              </a:rPr>
              <a:t>в</a:t>
            </a:r>
            <a:r>
              <a:rPr lang="en-US" sz="19900" b="1" dirty="0" smtClean="0">
                <a:solidFill>
                  <a:srgbClr val="002060"/>
                </a:solidFill>
              </a:rPr>
              <a:t>]</a:t>
            </a:r>
            <a:endParaRPr lang="ru-RU" sz="199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50424" y="1460310"/>
            <a:ext cx="6241575" cy="4443534"/>
          </a:xfrm>
        </p:spPr>
        <p:txBody>
          <a:bodyPr>
            <a:noAutofit/>
          </a:bodyPr>
          <a:lstStyle/>
          <a:p>
            <a:r>
              <a:rPr lang="en-US" sz="19900" b="1" dirty="0" smtClean="0">
                <a:solidFill>
                  <a:srgbClr val="00B050"/>
                </a:solidFill>
              </a:rPr>
              <a:t>[</a:t>
            </a:r>
            <a:r>
              <a:rPr lang="ru-RU" sz="19900" b="1" dirty="0" smtClean="0">
                <a:solidFill>
                  <a:srgbClr val="00B050"/>
                </a:solidFill>
              </a:rPr>
              <a:t>в</a:t>
            </a:r>
            <a:r>
              <a:rPr lang="en-US" sz="19900" b="1" dirty="0" smtClean="0">
                <a:solidFill>
                  <a:srgbClr val="00B050"/>
                </a:solidFill>
              </a:rPr>
              <a:t>’]</a:t>
            </a:r>
            <a:endParaRPr lang="ru-RU" sz="199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94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604/0005e5eb-11b127a9/hello_html_m58b823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946" y="489542"/>
            <a:ext cx="8541319" cy="625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Сравните: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688341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538" y="996287"/>
            <a:ext cx="8297074" cy="56745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028" y="624110"/>
            <a:ext cx="9839584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00113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624110"/>
            <a:ext cx="9825936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1026" name="Picture 2" descr="http://www.metod-kopilka.ru/images/doc/53/48309/hello_html_m56b8d9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0931" y="1264555"/>
            <a:ext cx="7328848" cy="549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6107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2" y="624110"/>
            <a:ext cx="9866880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45" y="1528548"/>
            <a:ext cx="11558326" cy="4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0756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2" y="624110"/>
            <a:ext cx="9866880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2050" name="Picture 2" descr="http://f.mypage.ru/852aa27ba51a4fd19442d2a2395097e7_c2802427bbeb2b23ce5444147cc09d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774" y="1637731"/>
            <a:ext cx="12010030" cy="507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5534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744" y="624110"/>
            <a:ext cx="9634868" cy="128089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Ребусы:</a:t>
            </a:r>
            <a:endParaRPr lang="ru-RU" sz="4400" b="1" dirty="0"/>
          </a:p>
        </p:txBody>
      </p:sp>
      <p:pic>
        <p:nvPicPr>
          <p:cNvPr id="3074" name="Picture 2" descr="http://i.mirdetstva5.ru/u/c2/f78fceee3611e39094fcddc45aa83f/-/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4395" y="1460310"/>
            <a:ext cx="8381372" cy="529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0149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028" y="624110"/>
            <a:ext cx="9839584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4098" name="Picture 2" descr="http://detsky-mir.com/uploads/images/7/3/a/e/2/999e61db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0687" y="1549696"/>
            <a:ext cx="8338782" cy="512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7124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028" y="624110"/>
            <a:ext cx="9839584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5122" name="Picture 2" descr="http://babyben.ru/images/babyben/2016/07/image10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9809" y="1637731"/>
            <a:ext cx="10882145" cy="484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5395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im0-tub-ru.yandex.net/i?id=c4ab6d833ddb03edb08de2483e66e2f4&amp;n=33&amp;h=215&amp;w=1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56393" y="2711165"/>
            <a:ext cx="3157975" cy="373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lapindesign.ru/images/UserFiles/Image/Process/art/voro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0662" y="3730460"/>
            <a:ext cx="3720389" cy="298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984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Что общего?</a:t>
            </a:r>
            <a:endParaRPr lang="ru-RU" sz="4400" b="1" dirty="0"/>
          </a:p>
        </p:txBody>
      </p:sp>
      <p:pic>
        <p:nvPicPr>
          <p:cNvPr id="2050" name="Picture 2" descr="http://prikolnye-kartinki.ru/img/picture/Aug/02/eaf669534b8f0e3a0b7c5a917b50e47a/7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400" y="1369247"/>
            <a:ext cx="3020029" cy="258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gaicons.net/static/img/icons_sizes/48/2111/128/grape-ic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6455" y="81412"/>
            <a:ext cx="3063492" cy="306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give-art.ru/image/data/Valenki/Valenki_novogodnie/0b76157013--obuv-ruchnoj-raboty-detskie-valenki-snegiri-n45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5771" y="1369247"/>
            <a:ext cx="3318360" cy="221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4159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6788" y="259307"/>
            <a:ext cx="29752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Ветерочек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-ветерок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Дует с юга на восток,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море волны гонит,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поле травку клонит.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Заблудился в мураве,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Превратился в букву...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923949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2322" y="245660"/>
            <a:ext cx="31116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Ветерочек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-ветерок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Дует с юга на восток,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море волны гонит,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поле травку клонит.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Заблудился в мураве,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Превратился в букву...</a:t>
            </a:r>
            <a:endParaRPr lang="ru-RU" sz="2800" b="1" dirty="0"/>
          </a:p>
        </p:txBody>
      </p:sp>
      <p:pic>
        <p:nvPicPr>
          <p:cNvPr id="3074" name="Picture 2" descr="http://jpghoto.ru/img/picture/Apr/16/fc4495648cb1b03ec1c2a7030202b242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7621" y="325894"/>
            <a:ext cx="6585429" cy="625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69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62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5122" name="Picture 2" descr="http://prostodelkino.com/uploads/posts/2012-11-25/image_105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6716" y="1479821"/>
            <a:ext cx="4394580" cy="526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186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voyrebenok.ru/images/bukva/b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380" y="143823"/>
            <a:ext cx="9061585" cy="657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3801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 ?</a:t>
            </a:r>
            <a:endParaRPr lang="ru-RU" sz="4400" b="1" dirty="0"/>
          </a:p>
        </p:txBody>
      </p:sp>
      <p:pic>
        <p:nvPicPr>
          <p:cNvPr id="6146" name="Picture 2" descr="https://fs00.infourok.ru/images/doc/150/173590/hello_html_m6d5b88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9400" y="1632281"/>
            <a:ext cx="4671143" cy="486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079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Игра «Назови слово».</a:t>
            </a:r>
            <a:endParaRPr lang="ru-RU" sz="4400" b="1" dirty="0"/>
          </a:p>
        </p:txBody>
      </p:sp>
      <p:pic>
        <p:nvPicPr>
          <p:cNvPr id="7170" name="Picture 2" descr="http://a1031.phobos.apple.com/us/r1000/065/Purple2/v4/c6/ce/4f/c6ce4f6f-947c-958e-b02c-3186878788d1/mzl.xmisxzy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3827" y="1442878"/>
            <a:ext cx="5268035" cy="526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764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Характеристика звуков:</a:t>
            </a:r>
            <a:endParaRPr lang="ru-RU" sz="44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img2.postila.ru/storage/11936000/11934189/22e363df22f1391f2739a9afc33ebed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332" y="1513319"/>
            <a:ext cx="4271750" cy="482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44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</TotalTime>
  <Words>67</Words>
  <Application>Microsoft Office PowerPoint</Application>
  <PresentationFormat>Произвольный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Звуки [в],[в’]. Буква Вв</vt:lpstr>
      <vt:lpstr>Что общего?</vt:lpstr>
      <vt:lpstr>Слайд 3</vt:lpstr>
      <vt:lpstr>Слайд 4</vt:lpstr>
      <vt:lpstr>На что похожа буква?</vt:lpstr>
      <vt:lpstr>Слайд 6</vt:lpstr>
      <vt:lpstr>На что похожа буква ?</vt:lpstr>
      <vt:lpstr>Игра «Назови слово».</vt:lpstr>
      <vt:lpstr>Характеристика звуков:</vt:lpstr>
      <vt:lpstr>Характеристика звуков:</vt:lpstr>
      <vt:lpstr>Буква В</vt:lpstr>
      <vt:lpstr>Сравните:</vt:lpstr>
      <vt:lpstr>Ребусы:</vt:lpstr>
      <vt:lpstr>Ребусы:</vt:lpstr>
      <vt:lpstr>Ребусы:</vt:lpstr>
      <vt:lpstr>Ребусы:</vt:lpstr>
      <vt:lpstr>Ребусы:</vt:lpstr>
      <vt:lpstr>Ребусы:</vt:lpstr>
      <vt:lpstr>Ребусы: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[в],[в’]. Буква Вв</dc:title>
  <dc:creator>User</dc:creator>
  <cp:lastModifiedBy>123</cp:lastModifiedBy>
  <cp:revision>19</cp:revision>
  <dcterms:created xsi:type="dcterms:W3CDTF">2016-10-11T11:31:09Z</dcterms:created>
  <dcterms:modified xsi:type="dcterms:W3CDTF">2023-02-13T09:44:06Z</dcterms:modified>
</cp:coreProperties>
</file>