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7FE2-8A30-49A5-9723-9BA5BFB5782E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6B610D8-8768-443F-A7FF-4992F5A35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339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7FE2-8A30-49A5-9723-9BA5BFB5782E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6B610D8-8768-443F-A7FF-4992F5A35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374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7FE2-8A30-49A5-9723-9BA5BFB5782E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6B610D8-8768-443F-A7FF-4992F5A35CB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7454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7FE2-8A30-49A5-9723-9BA5BFB5782E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6B610D8-8768-443F-A7FF-4992F5A35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212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7FE2-8A30-49A5-9723-9BA5BFB5782E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6B610D8-8768-443F-A7FF-4992F5A35CB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2569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7FE2-8A30-49A5-9723-9BA5BFB5782E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6B610D8-8768-443F-A7FF-4992F5A35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150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7FE2-8A30-49A5-9723-9BA5BFB5782E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610D8-8768-443F-A7FF-4992F5A35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178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7FE2-8A30-49A5-9723-9BA5BFB5782E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610D8-8768-443F-A7FF-4992F5A35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356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7FE2-8A30-49A5-9723-9BA5BFB5782E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610D8-8768-443F-A7FF-4992F5A35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624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7FE2-8A30-49A5-9723-9BA5BFB5782E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6B610D8-8768-443F-A7FF-4992F5A35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59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7FE2-8A30-49A5-9723-9BA5BFB5782E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6B610D8-8768-443F-A7FF-4992F5A35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342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7FE2-8A30-49A5-9723-9BA5BFB5782E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6B610D8-8768-443F-A7FF-4992F5A35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827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7FE2-8A30-49A5-9723-9BA5BFB5782E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610D8-8768-443F-A7FF-4992F5A35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2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7FE2-8A30-49A5-9723-9BA5BFB5782E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610D8-8768-443F-A7FF-4992F5A35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104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7FE2-8A30-49A5-9723-9BA5BFB5782E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610D8-8768-443F-A7FF-4992F5A35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479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7FE2-8A30-49A5-9723-9BA5BFB5782E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6B610D8-8768-443F-A7FF-4992F5A35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200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27FE2-8A30-49A5-9723-9BA5BFB5782E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6B610D8-8768-443F-A7FF-4992F5A35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22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naretigranyan.files.wordpress.com/2015/05/39699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15" y="984273"/>
            <a:ext cx="7933093" cy="566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96788" y="122831"/>
            <a:ext cx="9757012" cy="1064524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Звук </a:t>
            </a:r>
            <a:r>
              <a:rPr lang="en-US" sz="6000" b="1" dirty="0" smtClean="0"/>
              <a:t>[</a:t>
            </a:r>
            <a:r>
              <a:rPr lang="ru-RU" sz="6000" b="1" dirty="0" smtClean="0"/>
              <a:t>й</a:t>
            </a:r>
            <a:r>
              <a:rPr lang="en-US" sz="6000" b="1" dirty="0" smtClean="0"/>
              <a:t>’]</a:t>
            </a:r>
            <a:r>
              <a:rPr lang="ru-RU" sz="6000" b="1" dirty="0" smtClean="0"/>
              <a:t>.Буква </a:t>
            </a:r>
            <a:r>
              <a:rPr lang="ru-RU" sz="6000" b="1" dirty="0" err="1" smtClean="0"/>
              <a:t>Йй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720474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218364"/>
            <a:ext cx="8911687" cy="114641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Буква Й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4901" y="1651379"/>
            <a:ext cx="10112992" cy="50087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700" b="1" dirty="0" smtClean="0">
                <a:solidFill>
                  <a:srgbClr val="00B050"/>
                </a:solidFill>
              </a:rPr>
              <a:t>[</a:t>
            </a:r>
            <a:r>
              <a:rPr lang="ru-RU" sz="28700" b="1" dirty="0" smtClean="0">
                <a:solidFill>
                  <a:srgbClr val="00B050"/>
                </a:solidFill>
              </a:rPr>
              <a:t>й</a:t>
            </a:r>
            <a:r>
              <a:rPr lang="en-US" sz="28700" b="1" dirty="0" smtClean="0">
                <a:solidFill>
                  <a:srgbClr val="00B050"/>
                </a:solidFill>
              </a:rPr>
              <a:t>’]</a:t>
            </a:r>
            <a:endParaRPr lang="ru-RU" sz="287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9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kleinburd.ru/news/wp-content/uploads/2014/12/11998310-R3L8T8D-850-20080629171213_shadows-of-past-bw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629" y="122830"/>
            <a:ext cx="8939283" cy="670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675" y="122830"/>
            <a:ext cx="10249467" cy="1501254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Сам стар, а душа молодая.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65436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g3.proshkolu.ru/content/media/pic/std/2000000/1219000/1218361-e20ffd733e5704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714" y="321314"/>
            <a:ext cx="9284615" cy="632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03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00.infourok.ru/images/doc/149/172475/img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351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5435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5110" y="338879"/>
            <a:ext cx="4335439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По утрам его съедаю. 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Вкус фруктовый обожаю. 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Они разные бывают: 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С вишней и с клубникой, 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С персиком, черникой... 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Если ты их знаешь — 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Загадку отгадаешь.</a:t>
            </a:r>
            <a:endParaRPr lang="ru-RU" sz="3200" b="1" dirty="0"/>
          </a:p>
        </p:txBody>
      </p:sp>
      <p:pic>
        <p:nvPicPr>
          <p:cNvPr id="3074" name="Picture 2" descr="http://vovet.ru/uploads/img/30/2a0f97f81755e2878b264adf39cba68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986" y="838597"/>
            <a:ext cx="5904032" cy="506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415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3140" y="204716"/>
            <a:ext cx="397149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 на даче иногда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Может встретиться беда.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Разобьёшь коленку если,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 найдёшь его полезней!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Хоть немного и пожжёт,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Но зато поможет...</a:t>
            </a:r>
            <a:endParaRPr lang="ru-RU" sz="3600" b="1" dirty="0"/>
          </a:p>
        </p:txBody>
      </p:sp>
      <p:pic>
        <p:nvPicPr>
          <p:cNvPr id="4098" name="Picture 2" descr="http://www.366.ru/images/product_images/original_images/542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651" y="1055379"/>
            <a:ext cx="5715000" cy="537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33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5970" y="286604"/>
            <a:ext cx="376678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Эта птица любит море.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Жить привыкла на просторе.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В море синее нырнет -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Рыбку в клюве принесет.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Что за птица? Угадай - ка!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0" dirty="0" smtClean="0">
                <a:solidFill>
                  <a:srgbClr val="000080"/>
                </a:solidFill>
                <a:effectLst/>
                <a:latin typeface="Trebuchet MS" panose="020B0603020202020204" pitchFamily="34" charset="0"/>
              </a:rPr>
              <a:t>Знают все, что это …</a:t>
            </a:r>
            <a:endParaRPr lang="ru-RU" sz="3200" b="1" dirty="0"/>
          </a:p>
        </p:txBody>
      </p:sp>
      <p:pic>
        <p:nvPicPr>
          <p:cNvPr id="5122" name="Picture 2" descr="http://www.creative.su/sites/creative.su/data/XmUserFiles/userfiles/user8359/dsc06808_kopirov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310" y="705545"/>
            <a:ext cx="5171696" cy="522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569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8926" y="218364"/>
            <a:ext cx="9525686" cy="846161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Что общего?</a:t>
            </a:r>
            <a:endParaRPr lang="ru-RU" sz="4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150" y="1064525"/>
            <a:ext cx="3819626" cy="32750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0907" y="1064525"/>
            <a:ext cx="3486989" cy="32750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4535" y="1064525"/>
            <a:ext cx="3337208" cy="337262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5785" y="4776716"/>
            <a:ext cx="4037991" cy="12282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</a:rPr>
              <a:t>й</a:t>
            </a:r>
            <a:r>
              <a:rPr lang="ru-RU" sz="8800" b="1" dirty="0" smtClean="0"/>
              <a:t>огурт</a:t>
            </a:r>
            <a:endParaRPr lang="ru-RU" sz="8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00907" y="4776716"/>
            <a:ext cx="3486989" cy="12282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й</a:t>
            </a:r>
            <a:r>
              <a:rPr lang="ru-RU" sz="9600" b="1" dirty="0" smtClean="0"/>
              <a:t>од</a:t>
            </a:r>
            <a:endParaRPr lang="ru-RU" sz="9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455027" y="4776715"/>
            <a:ext cx="3753133" cy="12282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/>
              <a:t>ча</a:t>
            </a:r>
            <a:r>
              <a:rPr lang="ru-RU" sz="8800" b="1" dirty="0" smtClean="0">
                <a:solidFill>
                  <a:srgbClr val="FF0000"/>
                </a:solidFill>
              </a:rPr>
              <a:t>й</a:t>
            </a:r>
            <a:r>
              <a:rPr lang="ru-RU" sz="8800" b="1" dirty="0" smtClean="0"/>
              <a:t>ка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257254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2322" y="259308"/>
            <a:ext cx="43536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Йог в столовой нам найдёт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Йогурт, а в аптечке - йод.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И подарит что-то сладкое,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Если выучим ... 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2322" y="5276066"/>
            <a:ext cx="4653887" cy="139768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И краткое</a:t>
            </a:r>
            <a:endParaRPr lang="ru-RU" sz="5400" b="1" dirty="0"/>
          </a:p>
        </p:txBody>
      </p:sp>
      <p:pic>
        <p:nvPicPr>
          <p:cNvPr id="6146" name="Picture 2" descr="https://im2-tub-ru.yandex.net/i?id=a46b3ddea665fc32e28e8da1c2f5c2ce&amp;n=33&amp;h=215&amp;w=2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080" y="586854"/>
            <a:ext cx="5167420" cy="5527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52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5153" y="109182"/>
            <a:ext cx="9634868" cy="1091821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На что похожа буква Й?</a:t>
            </a:r>
            <a:endParaRPr lang="ru-RU" sz="4800" b="1" dirty="0"/>
          </a:p>
        </p:txBody>
      </p:sp>
      <p:pic>
        <p:nvPicPr>
          <p:cNvPr id="7170" name="Picture 2" descr="http://img3.proshkolu.ru/content/media/pic/std/1000000/654000/653877-d335c58a0cf8906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673" y="1105468"/>
            <a:ext cx="7645670" cy="555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16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1882" y="245660"/>
            <a:ext cx="9252730" cy="900752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Характеристика звука:</a:t>
            </a:r>
            <a:endParaRPr lang="ru-RU" sz="4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47" y="1146412"/>
            <a:ext cx="3487214" cy="327383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7247" y="4708478"/>
            <a:ext cx="3487214" cy="11191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й</a:t>
            </a:r>
            <a:r>
              <a:rPr lang="ru-RU" sz="9600" b="1" dirty="0" smtClean="0"/>
              <a:t>од</a:t>
            </a:r>
            <a:endParaRPr lang="ru-RU" sz="9600" b="1" dirty="0"/>
          </a:p>
        </p:txBody>
      </p:sp>
      <p:pic>
        <p:nvPicPr>
          <p:cNvPr id="8194" name="Picture 2" descr="http://img1.liveinternet.ru/images/attach/d/1/129/948/129948479_CO_ladybug_regado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491" y="1146412"/>
            <a:ext cx="3409730" cy="3043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94328" y="4708478"/>
            <a:ext cx="3807726" cy="11191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/>
              <a:t>ле</a:t>
            </a:r>
            <a:r>
              <a:rPr lang="ru-RU" sz="8800" b="1" dirty="0" smtClean="0">
                <a:solidFill>
                  <a:srgbClr val="FF0000"/>
                </a:solidFill>
              </a:rPr>
              <a:t>й</a:t>
            </a:r>
            <a:r>
              <a:rPr lang="ru-RU" sz="8800" b="1" dirty="0" smtClean="0"/>
              <a:t>ка</a:t>
            </a:r>
            <a:endParaRPr lang="ru-RU" sz="88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5395" y="1067692"/>
            <a:ext cx="3431275" cy="343127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215395" y="4708478"/>
            <a:ext cx="3698543" cy="11191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smtClean="0"/>
              <a:t>кле</a:t>
            </a:r>
            <a:r>
              <a:rPr lang="ru-RU" sz="9600" b="1" dirty="0" smtClean="0">
                <a:solidFill>
                  <a:srgbClr val="FF0000"/>
                </a:solidFill>
              </a:rPr>
              <a:t>й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168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53</TotalTime>
  <Words>58</Words>
  <Application>Microsoft Office PowerPoint</Application>
  <PresentationFormat>Широкоэкранный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Century Gothic</vt:lpstr>
      <vt:lpstr>Tahoma</vt:lpstr>
      <vt:lpstr>Times New Roman</vt:lpstr>
      <vt:lpstr>Trebuchet MS</vt:lpstr>
      <vt:lpstr>Wingdings 3</vt:lpstr>
      <vt:lpstr>Легкий дым</vt:lpstr>
      <vt:lpstr>Звук [й’].Буква Йй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общего?</vt:lpstr>
      <vt:lpstr>Презентация PowerPoint</vt:lpstr>
      <vt:lpstr>На что похожа буква Й?</vt:lpstr>
      <vt:lpstr>Характеристика звука:</vt:lpstr>
      <vt:lpstr>Буква Й</vt:lpstr>
      <vt:lpstr>Сам стар, а душа молодая.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[й’].Буква Йй</dc:title>
  <dc:creator>User</dc:creator>
  <cp:lastModifiedBy>User</cp:lastModifiedBy>
  <cp:revision>14</cp:revision>
  <dcterms:created xsi:type="dcterms:W3CDTF">2016-12-11T03:05:20Z</dcterms:created>
  <dcterms:modified xsi:type="dcterms:W3CDTF">2016-12-11T03:59:13Z</dcterms:modified>
</cp:coreProperties>
</file>