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C74B5-10B2-40E9-A5E8-987088667423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8D7B3-FBCA-49B2-9FA7-05A8787FB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36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C74B5-10B2-40E9-A5E8-987088667423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8D7B3-FBCA-49B2-9FA7-05A8787FB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155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C74B5-10B2-40E9-A5E8-987088667423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8D7B3-FBCA-49B2-9FA7-05A8787FB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495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C74B5-10B2-40E9-A5E8-987088667423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8D7B3-FBCA-49B2-9FA7-05A8787FB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297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C74B5-10B2-40E9-A5E8-987088667423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8D7B3-FBCA-49B2-9FA7-05A8787FB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749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C74B5-10B2-40E9-A5E8-987088667423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8D7B3-FBCA-49B2-9FA7-05A8787FB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489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C74B5-10B2-40E9-A5E8-987088667423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8D7B3-FBCA-49B2-9FA7-05A8787FB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387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C74B5-10B2-40E9-A5E8-987088667423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8D7B3-FBCA-49B2-9FA7-05A8787FB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032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C74B5-10B2-40E9-A5E8-987088667423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8D7B3-FBCA-49B2-9FA7-05A8787FB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508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C74B5-10B2-40E9-A5E8-987088667423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8D7B3-FBCA-49B2-9FA7-05A8787FB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215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C74B5-10B2-40E9-A5E8-987088667423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8D7B3-FBCA-49B2-9FA7-05A8787FB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128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C74B5-10B2-40E9-A5E8-987088667423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8D7B3-FBCA-49B2-9FA7-05A8787FB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99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cs9806.vk.me/u165134268/-14/x_3b6e4e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679" y="2714246"/>
            <a:ext cx="530542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Назови предметы? Что общего?</a:t>
            </a:r>
            <a:endParaRPr lang="ru-RU" dirty="0"/>
          </a:p>
        </p:txBody>
      </p:sp>
      <p:pic>
        <p:nvPicPr>
          <p:cNvPr id="1026" name="Picture 2" descr="http://pixelbrush.ru/uploads/posts/2012-08/1345453676_yoyva54unzdh93a.jpe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94" y="1388683"/>
            <a:ext cx="3172380" cy="3087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bgfons.com/upload/smoke_texture271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2343" y="2390485"/>
            <a:ext cx="4143167" cy="258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0958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3778" y="465464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b="0" i="0" dirty="0" smtClean="0"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Эту букву знаешь ты?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0" i="0" dirty="0" smtClean="0"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Есть она в словах "кроты",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0" i="0" dirty="0" smtClean="0"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"Бусы", "сыр" и в слове "мы".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0" i="0" dirty="0" smtClean="0"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Ты запомни букву…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73252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detskiy-sad.com/wp-content/uploads/2011/11/alfavit-dlya-detei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545" y="2063801"/>
            <a:ext cx="5495778" cy="454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6438" y="379829"/>
            <a:ext cx="768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0" i="0" dirty="0" smtClean="0"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Эту букву знаешь ты?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0" i="0" dirty="0" smtClean="0"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Есть она в словах "кроты",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0" i="0" dirty="0" smtClean="0"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"Бусы", "сыр" и в слове "мы".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0" i="0" dirty="0" smtClean="0"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Ты запомни букву…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722054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что похожа буква Ы?</a:t>
            </a:r>
            <a:endParaRPr lang="ru-RU" dirty="0"/>
          </a:p>
        </p:txBody>
      </p:sp>
      <p:pic>
        <p:nvPicPr>
          <p:cNvPr id="3074" name="Picture 2" descr="http://2.bp.blogspot.com/-pz8eEcO6_1E/UxrSNZkM6DI/AAAAAAAA3Cg/Y1K748JPbCU/s1600/0_5dc6e_66f376fa_XXL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939226"/>
            <a:ext cx="5500467" cy="5500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5444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что похожа буква?</a:t>
            </a:r>
            <a:endParaRPr lang="ru-RU" dirty="0"/>
          </a:p>
        </p:txBody>
      </p:sp>
      <p:pic>
        <p:nvPicPr>
          <p:cNvPr id="5122" name="Picture 2" descr="https://fs00.infourok.ru/images/doc/185/212165/hello_html_m3239fb8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262" y="1249778"/>
            <a:ext cx="5321839" cy="5355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3485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что похожа буква?</a:t>
            </a:r>
            <a:endParaRPr lang="ru-RU" dirty="0"/>
          </a:p>
        </p:txBody>
      </p:sp>
      <p:pic>
        <p:nvPicPr>
          <p:cNvPr id="6146" name="Picture 2" descr="http://img2.searchmasterclass.net/uploads/posts/2013-06-28/image_10628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665" y="1421674"/>
            <a:ext cx="6820093" cy="510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165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что похожа буква?</a:t>
            </a:r>
            <a:endParaRPr lang="ru-RU" dirty="0"/>
          </a:p>
        </p:txBody>
      </p:sp>
      <p:pic>
        <p:nvPicPr>
          <p:cNvPr id="7170" name="Picture 2" descr="http://www.tvoyrebenok.ru/images/bukva/b/02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667" y="1402423"/>
            <a:ext cx="7028596" cy="510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5323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kopilkaurokov.ru/uploads/user_file_5663445a6de82/obuchieniie-chtieniiu-i-razvitiiu-riechi-starshikh-doshkol-nikov-i-shkol-nikov-eto-intieriesno-ia-uchus-chitat_14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107" y="764275"/>
            <a:ext cx="7216917" cy="541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Сравните: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93225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39</Words>
  <Application>Microsoft Office PowerPoint</Application>
  <PresentationFormat>Широкоэкранный</PresentationFormat>
  <Paragraphs>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Georgia</vt:lpstr>
      <vt:lpstr>Тема Office</vt:lpstr>
      <vt:lpstr>Назови предметы? Что общего?</vt:lpstr>
      <vt:lpstr>Презентация PowerPoint</vt:lpstr>
      <vt:lpstr>Презентация PowerPoint</vt:lpstr>
      <vt:lpstr>На что похожа буква Ы?</vt:lpstr>
      <vt:lpstr>На что похожа буква?</vt:lpstr>
      <vt:lpstr>А что похожа буква?</vt:lpstr>
      <vt:lpstr>На что похожа буква?</vt:lpstr>
      <vt:lpstr>Сравните: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Назови предметы? Что общего?</dc:title>
  <dc:creator>User</dc:creator>
  <cp:lastModifiedBy>User</cp:lastModifiedBy>
  <cp:revision>5</cp:revision>
  <dcterms:created xsi:type="dcterms:W3CDTF">2016-09-22T14:25:36Z</dcterms:created>
  <dcterms:modified xsi:type="dcterms:W3CDTF">2016-09-22T14:46:23Z</dcterms:modified>
</cp:coreProperties>
</file>