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11" r:id="rId2"/>
    <p:sldMasterId id="2147483723" r:id="rId3"/>
  </p:sldMasterIdLst>
  <p:sldIdLst>
    <p:sldId id="256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6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6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31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3253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355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2743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50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169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149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039EE-CA82-400F-B114-12291FC713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DFA6D-2471-4DEE-A979-57A9D33CCD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2020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032C-3B60-48B5-A49E-D8EC79369F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51A06-891B-461E-9A6B-1D1A1E67FA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46484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A55C-8662-48C3-898F-8AD5261EE9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FA4E4-CEEF-49A7-A3C5-B3A5B4F57C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10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027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5E264-AEB5-4B93-AEF9-D3F925BEB0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A1C6F-64C3-4F58-BF45-EC40F73B16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3043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6D75A-9E14-4A94-9246-206991F3A0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0B1E4-9E27-4FE4-8845-875BA6789C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8314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12819-CD5F-435D-A0EE-307F5662F3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AC0F9-46D5-464D-B925-C1189BDA17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7677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E23B-4685-4718-85DE-085A1BAD68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F347-D2DB-45C4-8B5E-F237B69A2F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0852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F4D49-D953-4678-9F5E-3E53C5131D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1FB93-B73D-4C9E-ADC8-1D1B22ED5F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47689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6566-96C7-4B28-8062-C3A9F65BB2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6085E-E4E5-43CA-B9F1-D7B213665A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35740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7ED12-01F0-401E-91FC-53F75DA1F5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42936-7D0C-4DBB-8FC3-730AF3631E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02812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D5242-AE05-4251-BCFD-A39F2346BA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96EC2-38E6-4693-BF13-CE4165D68C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65364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039EE-CA82-400F-B114-12291FC713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DFA6D-2471-4DEE-A979-57A9D33CCD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4127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032C-3B60-48B5-A49E-D8EC79369F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51A06-891B-461E-9A6B-1D1A1E67FA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558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91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A55C-8662-48C3-898F-8AD5261EE9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FA4E4-CEEF-49A7-A3C5-B3A5B4F57C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97506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5E264-AEB5-4B93-AEF9-D3F925BEB0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A1C6F-64C3-4F58-BF45-EC40F73B16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41780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6D75A-9E14-4A94-9246-206991F3A0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0B1E4-9E27-4FE4-8845-875BA6789C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16628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12819-CD5F-435D-A0EE-307F5662F3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AC0F9-46D5-464D-B925-C1189BDA17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77495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E23B-4685-4718-85DE-085A1BAD68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F347-D2DB-45C4-8B5E-F237B69A2F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08909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F4D49-D953-4678-9F5E-3E53C5131D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1FB93-B73D-4C9E-ADC8-1D1B22ED5F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05363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6566-96C7-4B28-8062-C3A9F65BB2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6085E-E4E5-43CA-B9F1-D7B213665A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56562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7ED12-01F0-401E-91FC-53F75DA1F5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42936-7D0C-4DBB-8FC3-730AF3631E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50197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D5242-AE05-4251-BCFD-A39F2346BA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96EC2-38E6-4693-BF13-CE4165D68C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0824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6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36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554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50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02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8F630-4473-468B-A9FE-F8AE5EC0342A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54BF0C-183B-47F8-9D04-6DD8C7EF2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87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F31CA5-6EA4-4331-882D-F4874AB07E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2C7357-7D25-4613-9BCC-36F9C819A5E2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555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F31CA5-6EA4-4331-882D-F4874AB07E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2C7357-7D25-4613-9BCC-36F9C819A5E2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881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ru.yandex.net/i?id=846c44dc9d736ed43b7dd42ada320c3a&amp;n=33&amp;h=215&amp;w=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354" y="542271"/>
            <a:ext cx="6200409" cy="620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9618" y="624110"/>
            <a:ext cx="9784993" cy="128089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Буква </a:t>
            </a:r>
            <a:r>
              <a:rPr lang="ru-RU" sz="5400" b="1" dirty="0" err="1" smtClean="0"/>
              <a:t>Яя</a:t>
            </a:r>
            <a:r>
              <a:rPr lang="ru-RU" sz="5400" b="1" dirty="0" smtClean="0"/>
              <a:t>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61068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124" y="191069"/>
            <a:ext cx="9820487" cy="968991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буква?</a:t>
            </a:r>
            <a:endParaRPr lang="ru-RU" sz="4800" b="1" dirty="0"/>
          </a:p>
        </p:txBody>
      </p:sp>
      <p:pic>
        <p:nvPicPr>
          <p:cNvPr id="34818" name="Picture 2" descr="https://otvet.imgsmail.ru/download/356e90ff3b9611bb32e420cb1084b942_i-7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69" y="1884639"/>
            <a:ext cx="3181489" cy="461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knygaditjam.at.ua/_si/0/455247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676" y="1278179"/>
            <a:ext cx="7221935" cy="52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6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ea-studies.ru/uploads/posts/2014-01/1389249768_5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192" y="392903"/>
            <a:ext cx="4839507" cy="636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3392" y="624110"/>
            <a:ext cx="9621220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«Назови слово»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0459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46914" y="136478"/>
            <a:ext cx="9757698" cy="818865"/>
          </a:xfrm>
        </p:spPr>
        <p:txBody>
          <a:bodyPr/>
          <a:lstStyle/>
          <a:p>
            <a:r>
              <a:rPr lang="ru-RU" b="1" dirty="0" smtClean="0"/>
              <a:t>Характеристика звуков:</a:t>
            </a:r>
            <a:endParaRPr lang="ru-RU" b="1" dirty="0"/>
          </a:p>
        </p:txBody>
      </p:sp>
      <p:pic>
        <p:nvPicPr>
          <p:cNvPr id="36866" name="Picture 2" descr="https://im0-tub-ru.yandex.net/i?id=6897d1d3ed15deb20be208a5067ddf95&amp;n=33&amp;h=215&amp;w=17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34" y="1661306"/>
            <a:ext cx="2684876" cy="322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http://nkotanova-ds6.ucoz.ru/multik_339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367" y="1661306"/>
            <a:ext cx="4313238" cy="322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https://im1-tub-ru.yandex.net/i?id=72458cd266dc9ef742163f7472453b9b&amp;n=33&amp;h=215&amp;w=2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414" y="1661306"/>
            <a:ext cx="3290872" cy="329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04234" y="5336275"/>
            <a:ext cx="2684876" cy="10099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</a:rPr>
              <a:t>я</a:t>
            </a:r>
            <a:r>
              <a:rPr lang="ru-RU" sz="5500" b="1" dirty="0" smtClean="0">
                <a:solidFill>
                  <a:srgbClr val="002060"/>
                </a:solidFill>
              </a:rPr>
              <a:t>блоко</a:t>
            </a:r>
            <a:endParaRPr lang="ru-RU" sz="55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44454" y="5336275"/>
            <a:ext cx="3411940" cy="996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за</a:t>
            </a:r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r>
              <a:rPr lang="ru-RU" sz="6000" b="1" dirty="0" smtClean="0">
                <a:solidFill>
                  <a:srgbClr val="002060"/>
                </a:solidFill>
              </a:rPr>
              <a:t>ц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57146" y="5445457"/>
            <a:ext cx="3187140" cy="8871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земл</a:t>
            </a:r>
            <a:r>
              <a:rPr lang="ru-RU" sz="6600" b="1" dirty="0" smtClean="0">
                <a:solidFill>
                  <a:srgbClr val="FF0000"/>
                </a:solidFill>
              </a:rPr>
              <a:t>я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5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084" y="163774"/>
            <a:ext cx="9880527" cy="7096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Буква Я: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3899" y="2133600"/>
            <a:ext cx="6876848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900" b="1" dirty="0" smtClean="0"/>
              <a:t>[</a:t>
            </a:r>
            <a:r>
              <a:rPr lang="ru-RU" sz="23900" b="1" dirty="0" smtClean="0">
                <a:solidFill>
                  <a:srgbClr val="92D050"/>
                </a:solidFill>
              </a:rPr>
              <a:t>й</a:t>
            </a:r>
            <a:r>
              <a:rPr lang="en-US" sz="23900" b="1" dirty="0" smtClean="0">
                <a:solidFill>
                  <a:srgbClr val="92D050"/>
                </a:solidFill>
              </a:rPr>
              <a:t>’</a:t>
            </a:r>
            <a:r>
              <a:rPr lang="ru-RU" sz="23900" b="1" dirty="0" smtClean="0">
                <a:solidFill>
                  <a:srgbClr val="FF0000"/>
                </a:solidFill>
              </a:rPr>
              <a:t>а</a:t>
            </a:r>
            <a:r>
              <a:rPr lang="en-US" sz="23900" b="1" dirty="0" smtClean="0"/>
              <a:t>]</a:t>
            </a:r>
            <a:endParaRPr lang="ru-RU" sz="239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3900" b="1" dirty="0" smtClean="0">
                <a:solidFill>
                  <a:srgbClr val="FF0000"/>
                </a:solidFill>
              </a:rPr>
              <a:t>[</a:t>
            </a:r>
            <a:r>
              <a:rPr lang="ru-RU" sz="23900" b="1" dirty="0" smtClean="0">
                <a:solidFill>
                  <a:srgbClr val="FF0000"/>
                </a:solidFill>
              </a:rPr>
              <a:t>а</a:t>
            </a:r>
            <a:r>
              <a:rPr lang="en-US" sz="23900" b="1" dirty="0" smtClean="0">
                <a:solidFill>
                  <a:srgbClr val="FF0000"/>
                </a:solidFill>
              </a:rPr>
              <a:t>]</a:t>
            </a:r>
            <a:endParaRPr lang="ru-RU" sz="23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52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122830"/>
            <a:ext cx="9825936" cy="9144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Многозначное слово:</a:t>
            </a:r>
            <a:endParaRPr lang="ru-RU" sz="4800" b="1" dirty="0"/>
          </a:p>
        </p:txBody>
      </p:sp>
      <p:pic>
        <p:nvPicPr>
          <p:cNvPr id="2050" name="Picture 2" descr="http://images.spaceref.com/news/2010/ooGlobcover_spher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68" y="1347740"/>
            <a:ext cx="4556173" cy="455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tdata.ru/u27/photo8920/20600723174-0/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91" y="1347740"/>
            <a:ext cx="5946214" cy="297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8691" y="5008727"/>
            <a:ext cx="6550031" cy="14330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земля</a:t>
            </a:r>
            <a:endParaRPr lang="ru-RU" sz="13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15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0" y="150126"/>
            <a:ext cx="9798641" cy="84616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Многозначное слово:</a:t>
            </a:r>
            <a:endParaRPr lang="ru-RU" sz="4800" b="1" dirty="0"/>
          </a:p>
        </p:txBody>
      </p:sp>
      <p:pic>
        <p:nvPicPr>
          <p:cNvPr id="3074" name="Picture 2" descr="http://pandia.ru/text/79/452/images/image009_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50" y="943593"/>
            <a:ext cx="3986427" cy="285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serisunki.ru/papka3/ogon/ogon_mini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06" y="4039736"/>
            <a:ext cx="3321183" cy="261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961" y="3852725"/>
            <a:ext cx="2911878" cy="29118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6835" y="943593"/>
            <a:ext cx="4407775" cy="29091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056956" y="4831307"/>
            <a:ext cx="3639175" cy="10918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язык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38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uslide.ru/images/9/15877/96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95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95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32/80629/2/64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27" y="249022"/>
            <a:ext cx="8647231" cy="648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82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3076" name="Picture 3" descr="D:\АБПрезентации\Всё для презентации11\фоны и карт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:\все поделки...666\картинки\test_vatslak_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6" y="2786064"/>
            <a:ext cx="364331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09750" y="1285876"/>
            <a:ext cx="5500688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9BBB59">
                    <a:lumMod val="50000"/>
                  </a:srgbClr>
                </a:solidFill>
              </a:rPr>
              <a:t>Круглое, румяное, </a:t>
            </a:r>
            <a:br>
              <a:rPr lang="ru-RU" sz="44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400" b="1" dirty="0">
                <a:solidFill>
                  <a:srgbClr val="9BBB59">
                    <a:lumMod val="50000"/>
                  </a:srgbClr>
                </a:solidFill>
              </a:rPr>
              <a:t>Я расту на ветке; </a:t>
            </a:r>
            <a:br>
              <a:rPr lang="ru-RU" sz="44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400" b="1" dirty="0">
                <a:solidFill>
                  <a:srgbClr val="9BBB59">
                    <a:lumMod val="50000"/>
                  </a:srgbClr>
                </a:solidFill>
              </a:rPr>
              <a:t>Любят меня взрослые </a:t>
            </a:r>
            <a:br>
              <a:rPr lang="ru-RU" sz="44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400" b="1" dirty="0">
                <a:solidFill>
                  <a:srgbClr val="9BBB59">
                    <a:lumMod val="50000"/>
                  </a:srgbClr>
                </a:solidFill>
              </a:rPr>
              <a:t>И маленькие детки.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81438" y="5357814"/>
            <a:ext cx="2055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>
                <a:solidFill>
                  <a:srgbClr val="FF0000"/>
                </a:solidFill>
                <a:latin typeface="Calibri" panose="020F0502020204030204" pitchFamily="34" charset="0"/>
              </a:rPr>
              <a:t>Я</a:t>
            </a:r>
            <a:r>
              <a:rPr lang="ru-RU" altLang="ru-RU" sz="4000" b="1">
                <a:solidFill>
                  <a:srgbClr val="00B050"/>
                </a:solidFill>
                <a:latin typeface="Calibri" panose="020F0502020204030204" pitchFamily="34" charset="0"/>
              </a:rPr>
              <a:t>БЛОКО</a:t>
            </a:r>
          </a:p>
        </p:txBody>
      </p:sp>
    </p:spTree>
    <p:extLst>
      <p:ext uri="{BB962C8B-B14F-4D97-AF65-F5344CB8AC3E}">
        <p14:creationId xmlns:p14="http://schemas.microsoft.com/office/powerpoint/2010/main" val="379453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4100" name="Picture 3" descr="D:\АБПрезентации\Всё для презентации11\фоны и карт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D:\все поделки...666\картинки\x_fbffa2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4" y="1071563"/>
            <a:ext cx="33051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95876" y="1214438"/>
            <a:ext cx="5286375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9BBB59">
                    <a:lumMod val="50000"/>
                  </a:srgbClr>
                </a:solidFill>
              </a:rPr>
              <a:t>Комочек пуха, </a:t>
            </a:r>
            <a:br>
              <a:rPr lang="ru-RU" sz="48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800" b="1" dirty="0">
                <a:solidFill>
                  <a:srgbClr val="9BBB59">
                    <a:lumMod val="50000"/>
                  </a:srgbClr>
                </a:solidFill>
              </a:rPr>
              <a:t>Длинное ухо, </a:t>
            </a:r>
            <a:br>
              <a:rPr lang="ru-RU" sz="48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800" b="1" dirty="0">
                <a:solidFill>
                  <a:srgbClr val="9BBB59">
                    <a:lumMod val="50000"/>
                  </a:srgbClr>
                </a:solidFill>
              </a:rPr>
              <a:t>Прыгает ловко, </a:t>
            </a:r>
            <a:br>
              <a:rPr lang="ru-RU" sz="48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800" b="1" dirty="0">
                <a:solidFill>
                  <a:srgbClr val="9BBB59">
                    <a:lumMod val="50000"/>
                  </a:srgbClr>
                </a:solidFill>
              </a:rPr>
              <a:t>Любит морковку.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4750" y="4786314"/>
            <a:ext cx="26431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EEECE1">
                    <a:lumMod val="10000"/>
                  </a:srgbClr>
                </a:solidFill>
              </a:rPr>
              <a:t>ЗА</a:t>
            </a:r>
            <a:r>
              <a:rPr lang="ru-RU" sz="4000" b="1" dirty="0">
                <a:solidFill>
                  <a:srgbClr val="FF0000"/>
                </a:solidFill>
              </a:rPr>
              <a:t>Я</a:t>
            </a:r>
            <a:r>
              <a:rPr lang="ru-RU" sz="4000" b="1" dirty="0">
                <a:solidFill>
                  <a:prstClr val="black"/>
                </a:solidFill>
              </a:rPr>
              <a:t>Ц</a:t>
            </a:r>
          </a:p>
        </p:txBody>
      </p:sp>
    </p:spTree>
    <p:extLst>
      <p:ext uri="{BB962C8B-B14F-4D97-AF65-F5344CB8AC3E}">
        <p14:creationId xmlns:p14="http://schemas.microsoft.com/office/powerpoint/2010/main" val="390554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5124" name="Picture 3" descr="D:\АБПрезентации\Всё для презентации11\фоны и карт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все поделки...666\снежинки и новый год\jAkmAicRd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63" y="1143000"/>
            <a:ext cx="4143375" cy="466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24501" y="1143000"/>
            <a:ext cx="58304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9BBB59">
                    <a:lumMod val="50000"/>
                  </a:srgbClr>
                </a:solidFill>
              </a:rPr>
              <a:t>Кто длиннее, чем чулок?</a:t>
            </a:r>
            <a:br>
              <a:rPr lang="ru-RU" sz="40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000" b="1" dirty="0">
                <a:solidFill>
                  <a:srgbClr val="9BBB59">
                    <a:lumMod val="50000"/>
                  </a:srgbClr>
                </a:solidFill>
              </a:rPr>
              <a:t>У кого ни рук, ни ног?</a:t>
            </a:r>
            <a:br>
              <a:rPr lang="ru-RU" sz="40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000" b="1" dirty="0">
                <a:solidFill>
                  <a:srgbClr val="9BBB59">
                    <a:lumMod val="50000"/>
                  </a:srgbClr>
                </a:solidFill>
              </a:rPr>
              <a:t>Кожа, словно чешуя.</a:t>
            </a:r>
            <a:br>
              <a:rPr lang="ru-RU" sz="4000" b="1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ru-RU" sz="4000" b="1" dirty="0">
                <a:solidFill>
                  <a:srgbClr val="9BBB59">
                    <a:lumMod val="50000"/>
                  </a:srgbClr>
                </a:solidFill>
              </a:rPr>
              <a:t>По земле ползет ...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596062" y="4929189"/>
            <a:ext cx="19747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00B050"/>
                </a:solidFill>
                <a:latin typeface="Calibri" panose="020F0502020204030204" pitchFamily="34" charset="0"/>
              </a:rPr>
              <a:t>ЗМЕ</a:t>
            </a:r>
            <a:r>
              <a:rPr lang="ru-RU" altLang="ru-RU" sz="4000" b="1" dirty="0">
                <a:solidFill>
                  <a:srgbClr val="FF0000"/>
                </a:solidFill>
                <a:latin typeface="Calibri" panose="020F0502020204030204" pitchFamily="34" charset="0"/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val="360949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74210" y="191070"/>
            <a:ext cx="9730402" cy="98263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общего?</a:t>
            </a:r>
            <a:endParaRPr lang="ru-RU" sz="4800" b="1" dirty="0"/>
          </a:p>
        </p:txBody>
      </p:sp>
      <p:pic>
        <p:nvPicPr>
          <p:cNvPr id="5" name="Picture 4" descr="D:\все поделки...666\картинки\test_vatslak_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274" y="225190"/>
            <a:ext cx="364331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все поделки...666\картинки\x_fbffa2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34" y="955344"/>
            <a:ext cx="33051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0822" y="1853952"/>
            <a:ext cx="4145639" cy="465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55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37732" y="313900"/>
            <a:ext cx="33437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Яблочко растёт на ветке,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Его любят наши детки.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Яблочко люблю и я -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 ним запомню букву ... </a:t>
            </a:r>
            <a:endParaRPr lang="ru-RU" sz="3600" b="1" dirty="0"/>
          </a:p>
        </p:txBody>
      </p:sp>
      <p:pic>
        <p:nvPicPr>
          <p:cNvPr id="2050" name="Picture 2" descr="http://detskiychas.ru/wp-content/uploads/2014/01/bukva_ya_rasska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247" y="655094"/>
            <a:ext cx="5428214" cy="512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9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858" y="218364"/>
            <a:ext cx="9716754" cy="90075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буква?</a:t>
            </a:r>
            <a:endParaRPr lang="ru-RU" sz="4800" b="1" dirty="0"/>
          </a:p>
        </p:txBody>
      </p:sp>
      <p:pic>
        <p:nvPicPr>
          <p:cNvPr id="31746" name="Picture 2" descr="https://fs00.infourok.ru/images/doc/190/217310/hello_html_41b3f8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009" y="982967"/>
            <a:ext cx="5090615" cy="58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75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tvoyrebenok.ru/images/bukva/b/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51" y="102596"/>
            <a:ext cx="9146584" cy="663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84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66</Words>
  <Application>Microsoft Office PowerPoint</Application>
  <PresentationFormat>Широкоэкранный</PresentationFormat>
  <Paragraphs>23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Century Gothic</vt:lpstr>
      <vt:lpstr>Tahoma</vt:lpstr>
      <vt:lpstr>Wingdings 3</vt:lpstr>
      <vt:lpstr>Легкий дым</vt:lpstr>
      <vt:lpstr>Тема Office</vt:lpstr>
      <vt:lpstr>1_Тема Office</vt:lpstr>
      <vt:lpstr>Буква Яя.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буква?</vt:lpstr>
      <vt:lpstr>Презентация PowerPoint</vt:lpstr>
      <vt:lpstr>На что похожа буква?</vt:lpstr>
      <vt:lpstr>«Назови слово»</vt:lpstr>
      <vt:lpstr>Характеристика звуков:</vt:lpstr>
      <vt:lpstr>Буква Я:</vt:lpstr>
      <vt:lpstr>Многозначное слово:</vt:lpstr>
      <vt:lpstr>Многозначное слово: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Яя.</dc:title>
  <dc:creator>User</dc:creator>
  <cp:lastModifiedBy>User</cp:lastModifiedBy>
  <cp:revision>13</cp:revision>
  <dcterms:created xsi:type="dcterms:W3CDTF">2016-11-10T12:13:52Z</dcterms:created>
  <dcterms:modified xsi:type="dcterms:W3CDTF">2016-11-10T13:17:00Z</dcterms:modified>
</cp:coreProperties>
</file>