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71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Звуки </a:t>
            </a:r>
            <a:r>
              <a:rPr lang="en-US" sz="5400" b="1" dirty="0" smtClean="0"/>
              <a:t>[</a:t>
            </a:r>
            <a:r>
              <a:rPr lang="ru-RU" sz="5400" b="1" dirty="0" err="1" smtClean="0"/>
              <a:t>й</a:t>
            </a:r>
            <a:r>
              <a:rPr lang="en-US" sz="5400" b="1" dirty="0" smtClean="0"/>
              <a:t>’</a:t>
            </a:r>
            <a:r>
              <a:rPr lang="ru-RU" sz="5400" b="1" dirty="0" smtClean="0"/>
              <a:t>о</a:t>
            </a:r>
            <a:r>
              <a:rPr lang="en-US" sz="5400" b="1" dirty="0" smtClean="0"/>
              <a:t>]</a:t>
            </a:r>
            <a:r>
              <a:rPr lang="ru-RU" sz="5400" b="1" dirty="0" smtClean="0"/>
              <a:t>,</a:t>
            </a:r>
            <a:r>
              <a:rPr lang="en-US" sz="5400" b="1" dirty="0" smtClean="0"/>
              <a:t>[</a:t>
            </a:r>
            <a:r>
              <a:rPr lang="ru-RU" sz="5400" b="1" dirty="0" smtClean="0"/>
              <a:t>о</a:t>
            </a:r>
            <a:r>
              <a:rPr lang="en-US" sz="5400" b="1" dirty="0" smtClean="0"/>
              <a:t>]</a:t>
            </a:r>
            <a:r>
              <a:rPr lang="ru-RU" sz="5400" b="1" dirty="0" smtClean="0"/>
              <a:t>. </a:t>
            </a:r>
            <a:r>
              <a:rPr lang="ru-RU" sz="5400" b="1" smtClean="0"/>
              <a:t>Буква Ёё</a:t>
            </a:r>
            <a:endParaRPr lang="ru-RU" sz="5400" b="1" dirty="0"/>
          </a:p>
        </p:txBody>
      </p:sp>
      <p:pic>
        <p:nvPicPr>
          <p:cNvPr id="1026" name="Picture 2" descr="http://readik.ru/bukvy/jo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214422"/>
            <a:ext cx="7143800" cy="51468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images.myshared.ru/5/450715/slide_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41" y="214290"/>
            <a:ext cx="8191556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На что похожа буква?</a:t>
            </a:r>
            <a:endParaRPr lang="ru-RU" sz="4400" b="1" dirty="0"/>
          </a:p>
        </p:txBody>
      </p:sp>
      <p:pic>
        <p:nvPicPr>
          <p:cNvPr id="25602" name="Picture 2" descr="http://2.bp.blogspot.com/-rQ26KemqLo4/VQdAQ4PmMvI/AAAAAAAAAwU/P3DJMzg92GI/s1600/%D0%8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142984"/>
            <a:ext cx="5214974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6552728" cy="954360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Характеристика звуков</a:t>
            </a:r>
            <a:endParaRPr lang="ru-RU" sz="4400" b="1" dirty="0"/>
          </a:p>
        </p:txBody>
      </p:sp>
      <p:pic>
        <p:nvPicPr>
          <p:cNvPr id="3" name="Picture 2" descr="http://jpghoto.ru/img/picture/Oct/03/a26e311ad6d2d4f4780c8cd58c0c7649/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58" y="1097673"/>
            <a:ext cx="2763375" cy="276337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6101" y="4446499"/>
            <a:ext cx="2645699" cy="85470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800" b="1" dirty="0" smtClean="0">
                <a:solidFill>
                  <a:srgbClr val="FF0000"/>
                </a:solidFill>
              </a:rPr>
              <a:t>ё</a:t>
            </a:r>
            <a:r>
              <a:rPr lang="ru-RU" sz="13800" b="1" dirty="0" smtClean="0">
                <a:solidFill>
                  <a:prstClr val="black"/>
                </a:solidFill>
              </a:rPr>
              <a:t>ж</a:t>
            </a:r>
            <a:endParaRPr lang="ru-RU" sz="13800" b="1" dirty="0">
              <a:solidFill>
                <a:prstClr val="black"/>
              </a:solidFill>
            </a:endParaRPr>
          </a:p>
        </p:txBody>
      </p:sp>
      <p:pic>
        <p:nvPicPr>
          <p:cNvPr id="6" name="Picture 2" descr="http://bryansknovosti.ru/wp-content/uploads/2016/08/phot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90897" y="1183622"/>
            <a:ext cx="2685518" cy="268551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66081" y="4446499"/>
            <a:ext cx="3384376" cy="11427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500" b="1" dirty="0" smtClean="0">
                <a:solidFill>
                  <a:prstClr val="black"/>
                </a:solidFill>
              </a:rPr>
              <a:t>м</a:t>
            </a:r>
            <a:r>
              <a:rPr lang="ru-RU" sz="12500" b="1" dirty="0" smtClean="0">
                <a:solidFill>
                  <a:srgbClr val="FF0000"/>
                </a:solidFill>
              </a:rPr>
              <a:t>ё</a:t>
            </a:r>
            <a:r>
              <a:rPr lang="ru-RU" sz="12500" b="1" dirty="0" smtClean="0">
                <a:solidFill>
                  <a:prstClr val="black"/>
                </a:solidFill>
              </a:rPr>
              <a:t>д</a:t>
            </a:r>
            <a:endParaRPr lang="ru-RU" sz="12500" b="1" dirty="0">
              <a:solidFill>
                <a:prstClr val="black"/>
              </a:solidFill>
            </a:endParaRPr>
          </a:p>
        </p:txBody>
      </p:sp>
      <p:pic>
        <p:nvPicPr>
          <p:cNvPr id="1026" name="Picture 2" descr="http://tapisarevskaya.rusedu.net/gallery/1415/poe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228864"/>
            <a:ext cx="2820134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344738" y="4446499"/>
            <a:ext cx="2691758" cy="128675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b="1" dirty="0" smtClean="0"/>
              <a:t>по</a:t>
            </a:r>
            <a:r>
              <a:rPr lang="ru-RU" sz="9600" b="1" dirty="0" smtClean="0">
                <a:solidFill>
                  <a:srgbClr val="FF0000"/>
                </a:solidFill>
              </a:rPr>
              <a:t>ё</a:t>
            </a:r>
            <a:r>
              <a:rPr lang="ru-RU" sz="9600" b="1" dirty="0" smtClean="0"/>
              <a:t>т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1621361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Буква Ё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900618" cy="49377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5500" b="1" dirty="0" smtClean="0"/>
              <a:t>[</a:t>
            </a:r>
            <a:r>
              <a:rPr lang="ru-RU" sz="15500" b="1" dirty="0" err="1" smtClean="0">
                <a:solidFill>
                  <a:srgbClr val="00B050"/>
                </a:solidFill>
              </a:rPr>
              <a:t>й</a:t>
            </a:r>
            <a:r>
              <a:rPr lang="en-US" sz="15500" b="1" dirty="0" smtClean="0">
                <a:solidFill>
                  <a:srgbClr val="00B050"/>
                </a:solidFill>
              </a:rPr>
              <a:t>’</a:t>
            </a:r>
            <a:r>
              <a:rPr lang="ru-RU" sz="15500" b="1" dirty="0" smtClean="0">
                <a:solidFill>
                  <a:srgbClr val="FF0000"/>
                </a:solidFill>
              </a:rPr>
              <a:t>о</a:t>
            </a:r>
            <a:r>
              <a:rPr lang="en-US" sz="15500" b="1" dirty="0" smtClean="0"/>
              <a:t>]</a:t>
            </a:r>
            <a:endParaRPr lang="ru-RU" sz="155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643570" y="1216152"/>
            <a:ext cx="3214710" cy="4937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5500" b="1" dirty="0" smtClean="0">
                <a:solidFill>
                  <a:srgbClr val="FF0000"/>
                </a:solidFill>
              </a:rPr>
              <a:t>[</a:t>
            </a:r>
            <a:r>
              <a:rPr lang="ru-RU" sz="15500" b="1" dirty="0" smtClean="0">
                <a:solidFill>
                  <a:srgbClr val="FF0000"/>
                </a:solidFill>
              </a:rPr>
              <a:t>о</a:t>
            </a:r>
            <a:r>
              <a:rPr lang="en-US" sz="15500" b="1" dirty="0" smtClean="0">
                <a:solidFill>
                  <a:srgbClr val="FF0000"/>
                </a:solidFill>
              </a:rPr>
              <a:t>]</a:t>
            </a:r>
            <a:endParaRPr lang="ru-RU" sz="155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://img.anews.com/media/posts/images/20141129/9d8f22dc6eb345b7a5e338441e29f3a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840663" cy="57363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428604"/>
            <a:ext cx="32861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Сердитый недотрога</a:t>
            </a:r>
          </a:p>
          <a:p>
            <a:r>
              <a:rPr lang="ru-RU" sz="4000" b="1" dirty="0" smtClean="0"/>
              <a:t>Живет в глуши лесной.</a:t>
            </a:r>
          </a:p>
          <a:p>
            <a:r>
              <a:rPr lang="ru-RU" sz="4000" b="1" dirty="0" smtClean="0"/>
              <a:t>Иголок очень много,</a:t>
            </a:r>
          </a:p>
          <a:p>
            <a:r>
              <a:rPr lang="ru-RU" sz="4000" b="1" dirty="0" smtClean="0"/>
              <a:t>А нитки не одной.</a:t>
            </a:r>
            <a:endParaRPr lang="ru-RU" sz="4000" b="1" dirty="0"/>
          </a:p>
        </p:txBody>
      </p:sp>
      <p:pic>
        <p:nvPicPr>
          <p:cNvPr id="14338" name="Picture 2" descr="http://jpghoto.ru/img/picture/Oct/03/a26e311ad6d2d4f4780c8cd58c0c7649/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785794"/>
            <a:ext cx="4929222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34" y="428605"/>
          <a:ext cx="4143404" cy="6215788"/>
        </p:xfrm>
        <a:graphic>
          <a:graphicData uri="http://schemas.openxmlformats.org/drawingml/2006/table">
            <a:tbl>
              <a:tblPr/>
              <a:tblGrid>
                <a:gridCol w="4143404"/>
              </a:tblGrid>
              <a:tr h="5362843">
                <a:tc>
                  <a:txBody>
                    <a:bodyPr/>
                    <a:lstStyle/>
                    <a:p>
                      <a:r>
                        <a:rPr lang="ru-RU" sz="4000" b="1" dirty="0"/>
                        <a:t>Стою в тайге на одной ноге,</a:t>
                      </a:r>
                      <a:br>
                        <a:rPr lang="ru-RU" sz="4000" b="1" dirty="0"/>
                      </a:br>
                      <a:r>
                        <a:rPr lang="ru-RU" sz="4000" b="1" dirty="0"/>
                        <a:t>сверху шишки, снизу мишки,</a:t>
                      </a:r>
                      <a:br>
                        <a:rPr lang="ru-RU" sz="4000" b="1" dirty="0"/>
                      </a:br>
                      <a:r>
                        <a:rPr lang="ru-RU" sz="4000" b="1" dirty="0"/>
                        <a:t>Зимою и летом зеленого цвета,</a:t>
                      </a:r>
                      <a:br>
                        <a:rPr lang="ru-RU" sz="4000" b="1" dirty="0"/>
                      </a:br>
                      <a:r>
                        <a:rPr lang="ru-RU" sz="4000" b="1" dirty="0"/>
                        <a:t>платьице в иголках, а называюсь я ...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379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5362" name="Picture 2" descr="http://img.joinfo.ua/i/2014/01/52c7b453e57ec_image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39952" y="692696"/>
            <a:ext cx="4354521" cy="5286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400052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Загадаю вам загадку</a:t>
            </a:r>
            <a:br>
              <a:rPr lang="ru-RU" sz="4400" b="1" dirty="0" smtClean="0"/>
            </a:br>
            <a:r>
              <a:rPr lang="ru-RU" sz="4400" b="1" dirty="0" smtClean="0"/>
              <a:t>Вкусный он и очень сладкий</a:t>
            </a:r>
            <a:br>
              <a:rPr lang="ru-RU" sz="4400" b="1" dirty="0" smtClean="0"/>
            </a:br>
            <a:r>
              <a:rPr lang="ru-RU" sz="4400" b="1" dirty="0" smtClean="0"/>
              <a:t>Быть здоровым помогает</a:t>
            </a:r>
            <a:br>
              <a:rPr lang="ru-RU" sz="4400" b="1" dirty="0" smtClean="0"/>
            </a:br>
            <a:r>
              <a:rPr lang="ru-RU" sz="4400" b="1" dirty="0" smtClean="0"/>
              <a:t>Его пчелы собирают...</a:t>
            </a:r>
            <a:endParaRPr lang="ru-RU" sz="4400" b="1" dirty="0"/>
          </a:p>
        </p:txBody>
      </p:sp>
      <p:pic>
        <p:nvPicPr>
          <p:cNvPr id="16386" name="Picture 2" descr="http://bryansknovosti.ru/wp-content/uploads/2016/08/phot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571480"/>
            <a:ext cx="5143536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1464" y="2171605"/>
            <a:ext cx="3718279" cy="451505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28600"/>
            <a:ext cx="8579296" cy="914400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Что общего?</a:t>
            </a:r>
            <a:endParaRPr lang="ru-RU" sz="4400" b="1" dirty="0"/>
          </a:p>
        </p:txBody>
      </p:sp>
      <p:pic>
        <p:nvPicPr>
          <p:cNvPr id="3" name="Picture 2" descr="http://jpghoto.ru/img/picture/Oct/03/a26e311ad6d2d4f4780c8cd58c0c7649/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21776"/>
            <a:ext cx="3214710" cy="3214710"/>
          </a:xfrm>
          <a:prstGeom prst="rect">
            <a:avLst/>
          </a:prstGeom>
          <a:noFill/>
        </p:spPr>
      </p:pic>
      <p:pic>
        <p:nvPicPr>
          <p:cNvPr id="6" name="Picture 2" descr="http://bryansknovosti.ru/wp-content/uploads/2016/08/photo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82734" y="840430"/>
            <a:ext cx="2934088" cy="2934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im2-tub-ru.yandex.net/i?id=a5b8ba9a7f14264ad2618bec4e9dc0d4&amp;n=33&amp;h=215&amp;w=2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571480"/>
            <a:ext cx="5286412" cy="528641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285728"/>
            <a:ext cx="4357718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500" b="1" dirty="0" smtClean="0"/>
              <a:t>Выставил колючки ёж –</a:t>
            </a:r>
          </a:p>
          <a:p>
            <a:r>
              <a:rPr lang="ru-RU" sz="3500" b="1" dirty="0" smtClean="0"/>
              <a:t>Без перчаток не возьмешь.</a:t>
            </a:r>
          </a:p>
          <a:p>
            <a:r>
              <a:rPr lang="ru-RU" sz="3500" b="1" dirty="0" smtClean="0"/>
              <a:t>У него иголки</a:t>
            </a:r>
          </a:p>
          <a:p>
            <a:r>
              <a:rPr lang="ru-RU" sz="3500" b="1" dirty="0" smtClean="0"/>
              <a:t>Больше, чем у ёлки.</a:t>
            </a:r>
          </a:p>
          <a:p>
            <a:r>
              <a:rPr lang="ru-RU" sz="3500" b="1" dirty="0" smtClean="0"/>
              <a:t>Ёжик, глядя на неё</a:t>
            </a:r>
          </a:p>
          <a:p>
            <a:r>
              <a:rPr lang="ru-RU" sz="3500" b="1" dirty="0" smtClean="0"/>
              <a:t>Превратился в букву…</a:t>
            </a:r>
            <a:endParaRPr lang="ru-RU" sz="35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На что похожа буква?</a:t>
            </a:r>
            <a:endParaRPr lang="ru-RU" sz="4400" b="1" dirty="0"/>
          </a:p>
        </p:txBody>
      </p:sp>
      <p:pic>
        <p:nvPicPr>
          <p:cNvPr id="21506" name="Picture 2" descr="http://heliograph.ru/images/11378_bukva-c-risuno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214422"/>
            <a:ext cx="3057528" cy="5317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На что похожа буква?</a:t>
            </a:r>
            <a:endParaRPr lang="ru-RU" sz="4400" b="1" dirty="0"/>
          </a:p>
        </p:txBody>
      </p:sp>
      <p:pic>
        <p:nvPicPr>
          <p:cNvPr id="22530" name="Picture 2" descr="http://www.funlib.ru/cimg/2014/101906/00335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5189" y="1142984"/>
            <a:ext cx="4957797" cy="52187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tvoyrebenok.ru/images/bukva/b/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9903" y="285728"/>
            <a:ext cx="8463655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Words>99</Words>
  <Application>Microsoft Office PowerPoint</Application>
  <PresentationFormat>Экран (4:3)</PresentationFormat>
  <Paragraphs>24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Bookman Old Style</vt:lpstr>
      <vt:lpstr>Calibri</vt:lpstr>
      <vt:lpstr>Cambria</vt:lpstr>
      <vt:lpstr>Gill Sans MT</vt:lpstr>
      <vt:lpstr>Wingdings</vt:lpstr>
      <vt:lpstr>Wingdings 3</vt:lpstr>
      <vt:lpstr>Начальная</vt:lpstr>
      <vt:lpstr>Звуки [й’о],[о]. Буква Ёё</vt:lpstr>
      <vt:lpstr>Презентация PowerPoint</vt:lpstr>
      <vt:lpstr>Презентация PowerPoint</vt:lpstr>
      <vt:lpstr>Презентация PowerPoint</vt:lpstr>
      <vt:lpstr>Что общего?</vt:lpstr>
      <vt:lpstr>Презентация PowerPoint</vt:lpstr>
      <vt:lpstr>На что похожа буква?</vt:lpstr>
      <vt:lpstr>На что похожа буква?</vt:lpstr>
      <vt:lpstr>Презентация PowerPoint</vt:lpstr>
      <vt:lpstr>Презентация PowerPoint</vt:lpstr>
      <vt:lpstr>На что похожа буква?</vt:lpstr>
      <vt:lpstr>Характеристика звуков</vt:lpstr>
      <vt:lpstr>Буква Ё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Звуки [][]</dc:title>
  <dc:creator>User</dc:creator>
  <cp:lastModifiedBy>User</cp:lastModifiedBy>
  <cp:revision>20</cp:revision>
  <dcterms:created xsi:type="dcterms:W3CDTF">2016-12-06T07:45:45Z</dcterms:created>
  <dcterms:modified xsi:type="dcterms:W3CDTF">2016-12-06T13:09:59Z</dcterms:modified>
</cp:coreProperties>
</file>