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4" r:id="rId9"/>
    <p:sldId id="265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147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532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323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327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8362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738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913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37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93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509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02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09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299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054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793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06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7DA13-943A-405F-B679-6A34B37D4958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AB2DC06-44B8-4CFD-BFB3-F4C8CB9FC0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799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15404" y="624110"/>
            <a:ext cx="9389208" cy="128089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Звуки </a:t>
            </a:r>
            <a:r>
              <a:rPr lang="en-US" sz="4800" b="1" dirty="0" smtClean="0"/>
              <a:t>[</a:t>
            </a:r>
            <a:r>
              <a:rPr lang="ru-RU" sz="4800" b="1" dirty="0" smtClean="0"/>
              <a:t>з</a:t>
            </a:r>
            <a:r>
              <a:rPr lang="en-US" sz="4800" b="1" dirty="0" smtClean="0"/>
              <a:t>]</a:t>
            </a:r>
            <a:r>
              <a:rPr lang="ru-RU" sz="4800" b="1" dirty="0" smtClean="0"/>
              <a:t>,</a:t>
            </a:r>
            <a:r>
              <a:rPr lang="en-US" sz="4800" b="1" dirty="0" smtClean="0"/>
              <a:t>[</a:t>
            </a:r>
            <a:r>
              <a:rPr lang="ru-RU" sz="4800" b="1" dirty="0" smtClean="0"/>
              <a:t>з</a:t>
            </a:r>
            <a:r>
              <a:rPr lang="en-US" sz="4800" b="1" dirty="0" smtClean="0"/>
              <a:t>’]</a:t>
            </a:r>
            <a:r>
              <a:rPr lang="ru-RU" sz="4800" b="1" dirty="0" smtClean="0"/>
              <a:t>. Буква </a:t>
            </a:r>
            <a:r>
              <a:rPr lang="ru-RU" sz="4800" b="1" dirty="0" err="1" smtClean="0"/>
              <a:t>Зз</a:t>
            </a:r>
            <a:endParaRPr lang="ru-RU" sz="4800" b="1" dirty="0"/>
          </a:p>
        </p:txBody>
      </p:sp>
      <p:pic>
        <p:nvPicPr>
          <p:cNvPr id="1026" name="Picture 2" descr="http://tapenik.ru/dizain/az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105" y="1523099"/>
            <a:ext cx="5164303" cy="5164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471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ytimg.com/vi/XmHET-LD1TI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179" y="1173708"/>
            <a:ext cx="7404841" cy="555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5152" y="624110"/>
            <a:ext cx="9689459" cy="1280890"/>
          </a:xfrm>
        </p:spPr>
        <p:txBody>
          <a:bodyPr>
            <a:normAutofit/>
          </a:bodyPr>
          <a:lstStyle/>
          <a:p>
            <a:r>
              <a:rPr lang="ru-RU" sz="4800" b="1" dirty="0"/>
              <a:t>С</a:t>
            </a:r>
            <a:r>
              <a:rPr lang="ru-RU" sz="4800" b="1" dirty="0" smtClean="0"/>
              <a:t>равните: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49020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676" y="624110"/>
            <a:ext cx="9825936" cy="128089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Что общего?</a:t>
            </a:r>
            <a:endParaRPr lang="ru-RU" sz="4800" b="1" dirty="0"/>
          </a:p>
        </p:txBody>
      </p:sp>
      <p:pic>
        <p:nvPicPr>
          <p:cNvPr id="2050" name="Picture 2" descr="http://pandaland.kz/uploads/FILES/c0b/c0b195328e06dcdcf4c492fd11d603ab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23" y="1469272"/>
            <a:ext cx="3929572" cy="293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tatic8.depositphotos.com/1168906/895/v/950/depositphotos_8950396-Rainbow-umbrella-under-the-ra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1296" y="419394"/>
            <a:ext cx="2870909" cy="2996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polzavred.ru/wp-content/uploads/zefir_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748" y="4527050"/>
            <a:ext cx="2914122" cy="21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mtportal.ru/photo/2015/06/05/big/14335155305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659" y="3523075"/>
            <a:ext cx="3137033" cy="313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yt3.ggpht.com/-JMdk58vIfKk/AAAAAAAAAAI/AAAAAAAAAAA/tJ6QW7JYo10/s900-c-k-no/phot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395" y="573430"/>
            <a:ext cx="2514453" cy="251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playcast.ru/uploads/2014/11/19/1069530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860" y="3804653"/>
            <a:ext cx="3640398" cy="257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482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10520" y="344944"/>
            <a:ext cx="3461981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Зебра, ты сестра лошадки? </a:t>
            </a:r>
            <a:r>
              <a:rPr lang="ru-RU" sz="3500" b="1" dirty="0" smtClean="0"/>
              <a:t/>
            </a:r>
            <a:br>
              <a:rPr lang="ru-RU" sz="3500" b="1" dirty="0" smtClean="0"/>
            </a:br>
            <a:r>
              <a:rPr lang="ru-RU" sz="35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Поиграй-ка с нами в прятки.</a:t>
            </a:r>
            <a:r>
              <a:rPr lang="ru-RU" sz="3500" b="1" dirty="0" smtClean="0"/>
              <a:t/>
            </a:r>
            <a:br>
              <a:rPr lang="ru-RU" sz="3500" b="1" dirty="0" smtClean="0"/>
            </a:br>
            <a:r>
              <a:rPr lang="ru-RU" sz="35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Спрячься где-нибудь, в лозе, </a:t>
            </a:r>
            <a:r>
              <a:rPr lang="ru-RU" sz="3500" b="1" dirty="0" smtClean="0"/>
              <a:t/>
            </a:r>
            <a:br>
              <a:rPr lang="ru-RU" sz="3500" b="1" dirty="0" smtClean="0"/>
            </a:br>
            <a:r>
              <a:rPr lang="ru-RU" sz="35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На картинке с буквой ...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 </a:t>
            </a:r>
            <a:endParaRPr lang="ru-RU" dirty="0"/>
          </a:p>
        </p:txBody>
      </p:sp>
      <p:pic>
        <p:nvPicPr>
          <p:cNvPr id="3074" name="Picture 2" descr="http://tapenik.ru/dizain/az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581" y="614148"/>
            <a:ext cx="5872185" cy="587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54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8108" y="624110"/>
            <a:ext cx="9416504" cy="128089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Игра «Назови слово»</a:t>
            </a:r>
            <a:endParaRPr lang="ru-RU" sz="4800" b="1" dirty="0"/>
          </a:p>
        </p:txBody>
      </p:sp>
      <p:pic>
        <p:nvPicPr>
          <p:cNvPr id="8194" name="Picture 2" descr="http://ds32.omsk.obr55.ru/files/2015/01/%D0%BF%D0%BE%D1%87%D0%B5%D0%BC%D1%83%D1%87%D0%BA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944" y="1390390"/>
            <a:ext cx="7529625" cy="532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91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tatic9.depositphotos.com/1000519/1197/v/950/depositphotos_11973022-Snake-font.-Digit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125" y="776079"/>
            <a:ext cx="5933057" cy="59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524" y="241973"/>
            <a:ext cx="8911687" cy="106821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На что похожа буква З?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92526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914" y="624110"/>
            <a:ext cx="9757698" cy="128089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буква?</a:t>
            </a:r>
            <a:endParaRPr lang="ru-RU" sz="4800" b="1" dirty="0"/>
          </a:p>
        </p:txBody>
      </p:sp>
      <p:pic>
        <p:nvPicPr>
          <p:cNvPr id="5122" name="Picture 2" descr="http://prostodelkino.com/uploads/posts/2012-12-11/image_1042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538" y="1527189"/>
            <a:ext cx="3174479" cy="518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63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9744" y="624110"/>
            <a:ext cx="9634868" cy="128089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буква?</a:t>
            </a:r>
            <a:endParaRPr lang="ru-RU" sz="4800" b="1" dirty="0"/>
          </a:p>
        </p:txBody>
      </p:sp>
      <p:pic>
        <p:nvPicPr>
          <p:cNvPr id="6146" name="Picture 2" descr="https://im0-tub-ru.yandex.net/i?id=951b4e2f016c84e55afa7e70b26cb172&amp;n=33&amp;h=215&amp;w=2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293" y="1337482"/>
            <a:ext cx="5407103" cy="533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31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46914" y="204716"/>
            <a:ext cx="9757698" cy="1009935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Характеристика звуков:</a:t>
            </a:r>
            <a:endParaRPr lang="ru-RU" sz="4800" b="1" dirty="0"/>
          </a:p>
        </p:txBody>
      </p:sp>
      <p:pic>
        <p:nvPicPr>
          <p:cNvPr id="9218" name="Picture 2" descr="http://rebzi.ru/UserFiles/festival/3575d55a6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562" y="1801730"/>
            <a:ext cx="6214653" cy="42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im0-tub-ru.yandex.net/i?id=f3e88fa3a7e726bf13f0fe7b81aa40c8&amp;n=33&amp;h=215&amp;w=21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54" y="1487831"/>
            <a:ext cx="4841722" cy="484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1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92924" y="191070"/>
            <a:ext cx="8911687" cy="125559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Буква З:</a:t>
            </a:r>
            <a:endParaRPr lang="ru-RU" sz="60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941696" y="2133600"/>
            <a:ext cx="4244453" cy="29297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700" b="1" dirty="0" smtClean="0">
                <a:solidFill>
                  <a:srgbClr val="002060"/>
                </a:solidFill>
              </a:rPr>
              <a:t>[</a:t>
            </a:r>
            <a:r>
              <a:rPr lang="ru-RU" sz="28700" b="1" dirty="0" smtClean="0">
                <a:solidFill>
                  <a:srgbClr val="002060"/>
                </a:solidFill>
              </a:rPr>
              <a:t>з</a:t>
            </a:r>
            <a:r>
              <a:rPr lang="en-US" sz="28700" b="1" dirty="0" smtClean="0">
                <a:solidFill>
                  <a:srgbClr val="002060"/>
                </a:solidFill>
              </a:rPr>
              <a:t>]</a:t>
            </a:r>
            <a:endParaRPr lang="ru-RU" sz="28700" b="1" dirty="0">
              <a:solidFill>
                <a:srgbClr val="00206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691116" y="2126222"/>
            <a:ext cx="5813495" cy="37776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700" b="1" dirty="0" smtClean="0">
                <a:solidFill>
                  <a:srgbClr val="00B050"/>
                </a:solidFill>
              </a:rPr>
              <a:t>[</a:t>
            </a:r>
            <a:r>
              <a:rPr lang="ru-RU" sz="28700" b="1" smtClean="0">
                <a:solidFill>
                  <a:srgbClr val="00B050"/>
                </a:solidFill>
              </a:rPr>
              <a:t>з</a:t>
            </a:r>
            <a:r>
              <a:rPr lang="en-US" sz="28700" b="1" smtClean="0">
                <a:solidFill>
                  <a:srgbClr val="00B050"/>
                </a:solidFill>
              </a:rPr>
              <a:t>’]</a:t>
            </a:r>
            <a:endParaRPr lang="ru-RU" sz="287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37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</TotalTime>
  <Words>55</Words>
  <Application>Microsoft Office PowerPoint</Application>
  <PresentationFormat>Широкоэкранный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Tahoma</vt:lpstr>
      <vt:lpstr>Wingdings 3</vt:lpstr>
      <vt:lpstr>Легкий дым</vt:lpstr>
      <vt:lpstr>Звуки [з],[з’]. Буква Зз</vt:lpstr>
      <vt:lpstr>Что общего?</vt:lpstr>
      <vt:lpstr>Презентация PowerPoint</vt:lpstr>
      <vt:lpstr>Игра «Назови слово»</vt:lpstr>
      <vt:lpstr>На что похожа буква З?</vt:lpstr>
      <vt:lpstr>На что похожа буква?</vt:lpstr>
      <vt:lpstr>На что похожа буква?</vt:lpstr>
      <vt:lpstr>Характеристика звуков:</vt:lpstr>
      <vt:lpstr>Буква З:</vt:lpstr>
      <vt:lpstr>Сравните: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[з],[з’]. Буква Зз</dc:title>
  <dc:creator>User</dc:creator>
  <cp:lastModifiedBy>User</cp:lastModifiedBy>
  <cp:revision>6</cp:revision>
  <dcterms:created xsi:type="dcterms:W3CDTF">2016-10-20T11:28:01Z</dcterms:created>
  <dcterms:modified xsi:type="dcterms:W3CDTF">2016-10-20T11:59:54Z</dcterms:modified>
</cp:coreProperties>
</file>