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-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2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89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6868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108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722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183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447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19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2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89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82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9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65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7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40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53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335-538C-42D9-B6B2-7314350D93A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53A3DB9-D368-4FBC-A4C1-A386B074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94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2198" y="272956"/>
            <a:ext cx="9962414" cy="105087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Звук </a:t>
            </a:r>
            <a:r>
              <a:rPr lang="en-US" sz="4800" b="1" dirty="0" smtClean="0"/>
              <a:t>[</a:t>
            </a:r>
            <a:r>
              <a:rPr lang="ru-RU" sz="4800" b="1" dirty="0" smtClean="0"/>
              <a:t>ж</a:t>
            </a:r>
            <a:r>
              <a:rPr lang="en-US" sz="4800" b="1" dirty="0" smtClean="0"/>
              <a:t>]</a:t>
            </a:r>
            <a:r>
              <a:rPr lang="ru-RU" sz="4800" b="1" dirty="0" smtClean="0"/>
              <a:t>.Буква </a:t>
            </a:r>
            <a:r>
              <a:rPr lang="ru-RU" sz="4800" b="1" dirty="0" err="1" smtClean="0"/>
              <a:t>Жж</a:t>
            </a:r>
            <a:endParaRPr lang="ru-RU" sz="4800" b="1" dirty="0"/>
          </a:p>
        </p:txBody>
      </p:sp>
      <p:pic>
        <p:nvPicPr>
          <p:cNvPr id="1026" name="Picture 2" descr="http://www.proza.ru/pics/2014/01/10/572.jpg?27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598" y="1136388"/>
            <a:ext cx="4662073" cy="543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338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0" y="191070"/>
            <a:ext cx="9798641" cy="99628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буква?</a:t>
            </a:r>
            <a:endParaRPr lang="ru-RU" sz="4800" b="1" dirty="0"/>
          </a:p>
        </p:txBody>
      </p:sp>
      <p:pic>
        <p:nvPicPr>
          <p:cNvPr id="10242" name="Picture 2" descr="http://psy.1september.ru/2006/24/2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846" y="1081237"/>
            <a:ext cx="5280557" cy="552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7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tvoyrebenok.ru/images/bukva/b/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472" y="128277"/>
            <a:ext cx="9035999" cy="655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0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028" y="259307"/>
            <a:ext cx="9839584" cy="873457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  <p:pic>
        <p:nvPicPr>
          <p:cNvPr id="12290" name="Picture 2" descr="http://s60.radikal.ru/i169/1004/00/9364d62d4d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72" y="1132764"/>
            <a:ext cx="9604515" cy="541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3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65028" y="218364"/>
            <a:ext cx="9839584" cy="968991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Характеристика звука:</a:t>
            </a:r>
            <a:endParaRPr lang="ru-RU" sz="4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06852" y="1187355"/>
            <a:ext cx="3656217" cy="416052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96968" y="1479266"/>
            <a:ext cx="4907644" cy="363312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06852" y="5773003"/>
            <a:ext cx="3547035" cy="955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ж</a:t>
            </a:r>
            <a:r>
              <a:rPr lang="ru-RU" sz="9600" b="1" dirty="0" smtClean="0"/>
              <a:t>ук</a:t>
            </a:r>
            <a:endParaRPr lang="ru-RU" sz="9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10484" y="5773003"/>
            <a:ext cx="4612943" cy="955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ж</a:t>
            </a:r>
            <a:r>
              <a:rPr lang="ru-RU" sz="9600" b="1" dirty="0" smtClean="0"/>
              <a:t>еле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8239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89212" y="218364"/>
            <a:ext cx="8915399" cy="151490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Буква Ж: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89212" y="1733266"/>
            <a:ext cx="8915399" cy="4176644"/>
          </a:xfrm>
        </p:spPr>
        <p:txBody>
          <a:bodyPr>
            <a:noAutofit/>
          </a:bodyPr>
          <a:lstStyle/>
          <a:p>
            <a:r>
              <a:rPr lang="en-US" sz="28700" b="1" dirty="0" smtClean="0">
                <a:solidFill>
                  <a:srgbClr val="0070C0"/>
                </a:solidFill>
              </a:rPr>
              <a:t>[</a:t>
            </a:r>
            <a:r>
              <a:rPr lang="ru-RU" sz="28700" b="1" dirty="0" smtClean="0">
                <a:solidFill>
                  <a:srgbClr val="0070C0"/>
                </a:solidFill>
              </a:rPr>
              <a:t>ж</a:t>
            </a:r>
            <a:r>
              <a:rPr lang="en-US" sz="28700" b="1" dirty="0" smtClean="0">
                <a:solidFill>
                  <a:srgbClr val="0070C0"/>
                </a:solidFill>
              </a:rPr>
              <a:t>]</a:t>
            </a:r>
            <a:endParaRPr lang="ru-RU" sz="287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ages.myshared.ru/4/199678/slide_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865" y="137151"/>
            <a:ext cx="8674526" cy="650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37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slavna.ucoz.ru/_ph/5/2/2336282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355" y="446088"/>
            <a:ext cx="6115085" cy="61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92574" y="446088"/>
            <a:ext cx="4101838" cy="9763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Русская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народная сказка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801505" y="1598613"/>
            <a:ext cx="4292908" cy="4262436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«Мужик </a:t>
            </a:r>
          </a:p>
          <a:p>
            <a:r>
              <a:rPr lang="ru-RU" sz="6600" b="1" dirty="0" smtClean="0"/>
              <a:t>и медведь»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625739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choolpress.ru/upload/iblock/eb3/1737%20raz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28" y="142092"/>
            <a:ext cx="9930121" cy="658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2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tihi.ru/pics/2015/02/17/102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786" y="287762"/>
            <a:ext cx="4730323" cy="630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12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uzaz.ru/uploads/images/s/b/o/sbornik_skazok_2_lisa_i_muzhik_i_d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204" y="165503"/>
            <a:ext cx="8823745" cy="652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46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80" y="204716"/>
            <a:ext cx="9853232" cy="120100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Где дружбой дорожат, там враги дрожат.</a:t>
            </a:r>
            <a:endParaRPr lang="ru-RU" sz="4000" b="1" dirty="0"/>
          </a:p>
        </p:txBody>
      </p:sp>
      <p:pic>
        <p:nvPicPr>
          <p:cNvPr id="2050" name="Picture 2" descr="http://dodsutur.odes.obr55.ru/files/2014/04/5.-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36" y="805217"/>
            <a:ext cx="7861109" cy="587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018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xn----gtbbeayj3d7f.net/upload/medialibrary/866/medved-i-re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387" y="146714"/>
            <a:ext cx="6531828" cy="653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74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yltfilmu.ucoz.ru/images/vershki_i_kores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885" y="47624"/>
            <a:ext cx="8334375" cy="681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528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tohood.ru/images/833798_muzhik-i-medv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715" y="196115"/>
            <a:ext cx="9849890" cy="646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934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otohood.ru/images/833789_muzhik-i-medv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067" y="199573"/>
            <a:ext cx="9395635" cy="647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037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00.infourok.ru/images/doc/184/210309/hello_html_m2ce19a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4904" cy="678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28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764" y="204716"/>
            <a:ext cx="10371847" cy="94169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Запомни!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399" y="1760560"/>
            <a:ext cx="3425589" cy="21017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err="1" smtClean="0"/>
              <a:t>ч</a:t>
            </a:r>
            <a:r>
              <a:rPr lang="ru-RU" sz="19900" b="1" dirty="0" err="1" smtClean="0">
                <a:solidFill>
                  <a:srgbClr val="FF0000"/>
                </a:solidFill>
              </a:rPr>
              <a:t>а</a:t>
            </a:r>
            <a:endParaRPr lang="ru-RU" sz="199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399" y="4162567"/>
            <a:ext cx="3425589" cy="20744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ч</a:t>
            </a:r>
            <a:r>
              <a:rPr lang="ru-RU" sz="19900" b="1" dirty="0" smtClean="0">
                <a:solidFill>
                  <a:srgbClr val="FF0000"/>
                </a:solidFill>
              </a:rPr>
              <a:t>у</a:t>
            </a:r>
            <a:endParaRPr lang="ru-RU" sz="199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14449" y="1760560"/>
            <a:ext cx="4039736" cy="21017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ш</a:t>
            </a:r>
            <a:r>
              <a:rPr lang="ru-RU" sz="19900" b="1" dirty="0" smtClean="0">
                <a:solidFill>
                  <a:srgbClr val="FF0000"/>
                </a:solidFill>
              </a:rPr>
              <a:t>и</a:t>
            </a:r>
            <a:endParaRPr lang="ru-RU" sz="199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14449" y="4162567"/>
            <a:ext cx="4039736" cy="20744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err="1" smtClean="0"/>
              <a:t>ж</a:t>
            </a:r>
            <a:r>
              <a:rPr lang="ru-RU" sz="19900" b="1" dirty="0" err="1" smtClean="0">
                <a:solidFill>
                  <a:srgbClr val="FF0000"/>
                </a:solidFill>
              </a:rPr>
              <a:t>и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21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69493" y="286602"/>
            <a:ext cx="401244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Он пятнист, высок и строен,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Добродушен и спокоен.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Шею длинную имеет.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Лазать, прыгать не умеет.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Он относится к копытным.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Любит, чтоб обед был сытным.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У гиганта мирный нрав.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Roboto"/>
              </a:rPr>
              <a:t>Как зовут его?..</a:t>
            </a:r>
            <a:endParaRPr lang="ru-RU" sz="2800" b="1" dirty="0"/>
          </a:p>
        </p:txBody>
      </p:sp>
      <p:pic>
        <p:nvPicPr>
          <p:cNvPr id="3074" name="Picture 2" descr="https://cdn.vectorstock.com/i/composite/29,52/cute-giraffe-vector-12229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26" y="586854"/>
            <a:ext cx="5624034" cy="592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0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4084" y="423082"/>
            <a:ext cx="372583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Не жужжу, когда лежу,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Не жужжу, когда хожу.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Если в воздухе кружусь,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Тут уж вдоволь </a:t>
            </a:r>
            <a:r>
              <a:rPr lang="ru-RU" sz="4000" b="1" i="0" dirty="0" err="1" smtClean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нажужжусь</a:t>
            </a:r>
            <a:endParaRPr lang="ru-RU" sz="4000" b="1" dirty="0"/>
          </a:p>
        </p:txBody>
      </p:sp>
      <p:pic>
        <p:nvPicPr>
          <p:cNvPr id="4098" name="Picture 2" descr="http://ua.convdocs.org/pars_docs/refs/101/100727/100727_html_90746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22" y="222580"/>
            <a:ext cx="5519738" cy="627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75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3140" y="245660"/>
            <a:ext cx="316628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 в стаканчике дрожу,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Будто я боюсь.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 десерт вам предложу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Свой приятный вкус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5122" name="Picture 2" descr="http://fotohood.ru/images/1168554_fruktovoe-zhele-recept-s-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21" y="805217"/>
            <a:ext cx="7180317" cy="532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82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0436" y="259307"/>
            <a:ext cx="387596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В глубине пучинных вод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Клад затворником живёт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В доме – маленькой ракушке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И не ведает забот.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Шторм и волны нипочём,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Не откроешь дом ключом,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Если клад со дна достанешь,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</a:rPr>
              <a:t>Может, станешь богачом.</a:t>
            </a:r>
            <a:endParaRPr lang="ru-RU" sz="2800" b="1" dirty="0"/>
          </a:p>
        </p:txBody>
      </p:sp>
      <p:pic>
        <p:nvPicPr>
          <p:cNvPr id="6148" name="Picture 4" descr="https://thumbs.dreamstime.com/z/pearl-shell-4459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499" y="95535"/>
            <a:ext cx="4835330" cy="658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76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otohood.ru/images/1168554_fruktovoe-zhele-recept-s-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372" y="650647"/>
            <a:ext cx="4082275" cy="3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191070"/>
            <a:ext cx="5895833" cy="102358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общего?</a:t>
            </a:r>
            <a:endParaRPr lang="ru-RU" sz="4800" b="1" dirty="0"/>
          </a:p>
        </p:txBody>
      </p:sp>
      <p:pic>
        <p:nvPicPr>
          <p:cNvPr id="3" name="Picture 2" descr="https://cdn.vectorstock.com/i/composite/29,52/cute-giraffe-vector-12229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91" y="1274520"/>
            <a:ext cx="3536610" cy="372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ua.convdocs.org/pars_docs/refs/101/100727/100727_html_90746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289" y="3389051"/>
            <a:ext cx="2831129" cy="321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thumbs.dreamstime.com/z/pearl-shell-44590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719" y="1997975"/>
            <a:ext cx="2651983" cy="361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68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8676" y="395786"/>
            <a:ext cx="46675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Жираф - высокий наш жираф,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У него весёлый нрав.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Мы с ним на третьем этаже,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Смеясь, запомним букву...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</a:t>
            </a:r>
            <a:endParaRPr lang="ru-RU" dirty="0"/>
          </a:p>
        </p:txBody>
      </p:sp>
      <p:pic>
        <p:nvPicPr>
          <p:cNvPr id="7170" name="Picture 2" descr="http://www.funlib.ru/cimg/2014/101904/36151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403" y="982640"/>
            <a:ext cx="7022597" cy="481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42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0" y="218364"/>
            <a:ext cx="9798641" cy="887105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На что похожа буква?</a:t>
            </a:r>
            <a:endParaRPr lang="ru-RU" sz="4400" b="1" dirty="0"/>
          </a:p>
        </p:txBody>
      </p:sp>
      <p:pic>
        <p:nvPicPr>
          <p:cNvPr id="9218" name="Picture 2" descr="http://caricatura.ru/parad/euro/pic/213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094" y="1105469"/>
            <a:ext cx="5283133" cy="532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0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122</TotalTime>
  <Words>84</Words>
  <Application>Microsoft Office PowerPoint</Application>
  <PresentationFormat>Широкоэкранный</PresentationFormat>
  <Paragraphs>24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Century Gothic</vt:lpstr>
      <vt:lpstr>Roboto</vt:lpstr>
      <vt:lpstr>Tahoma</vt:lpstr>
      <vt:lpstr>Times New Roman</vt:lpstr>
      <vt:lpstr>Times New Roman Cyr</vt:lpstr>
      <vt:lpstr>Wingdings 3</vt:lpstr>
      <vt:lpstr>Легкий дым</vt:lpstr>
      <vt:lpstr>Звук [ж].Буква Жж</vt:lpstr>
      <vt:lpstr>Где дружбой дорожат, там враги дрожат.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буква?</vt:lpstr>
      <vt:lpstr>На что похожа буква?</vt:lpstr>
      <vt:lpstr>Презентация PowerPoint</vt:lpstr>
      <vt:lpstr>На что похожа буква?</vt:lpstr>
      <vt:lpstr>Характеристика звука:</vt:lpstr>
      <vt:lpstr>Буква Ж:</vt:lpstr>
      <vt:lpstr>Презентация PowerPoint</vt:lpstr>
      <vt:lpstr>Русская  народная сказка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Запомни!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[ж].Буква Жж</dc:title>
  <dc:creator>User</dc:creator>
  <cp:lastModifiedBy>User</cp:lastModifiedBy>
  <cp:revision>24</cp:revision>
  <dcterms:created xsi:type="dcterms:W3CDTF">2016-12-01T10:20:25Z</dcterms:created>
  <dcterms:modified xsi:type="dcterms:W3CDTF">2016-12-04T03:53:59Z</dcterms:modified>
</cp:coreProperties>
</file>