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F192A81-2D7B-4168-97C8-3DC5687D8CA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79B04B2-725B-4F34-9076-034595FE5E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img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499992" cy="5085184"/>
          </a:xfrm>
          <a:prstGeom prst="rect">
            <a:avLst/>
          </a:prstGeom>
          <a:noFill/>
        </p:spPr>
      </p:pic>
      <p:pic>
        <p:nvPicPr>
          <p:cNvPr id="10243" name="Picture 3" descr="C:\Users\1\Desktop\img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65197"/>
            <a:ext cx="4572000" cy="5092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esktop\img16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176464" cy="4762634"/>
          </a:xfrm>
          <a:prstGeom prst="rect">
            <a:avLst/>
          </a:prstGeom>
          <a:noFill/>
        </p:spPr>
      </p:pic>
      <p:pic>
        <p:nvPicPr>
          <p:cNvPr id="11267" name="Picture 3" descr="C:\Users\1\Desktop\img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39"/>
            <a:ext cx="4176464" cy="4825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1\Desktop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162482" cy="4869160"/>
          </a:xfrm>
          <a:prstGeom prst="rect">
            <a:avLst/>
          </a:prstGeom>
          <a:noFill/>
        </p:spPr>
      </p:pic>
      <p:pic>
        <p:nvPicPr>
          <p:cNvPr id="12291" name="Picture 3" descr="C:\Users\1\Desktop\img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4176464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1\Desktop\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2060848"/>
            <a:ext cx="4008645" cy="4608512"/>
          </a:xfrm>
          <a:prstGeom prst="rect">
            <a:avLst/>
          </a:prstGeom>
          <a:noFill/>
        </p:spPr>
      </p:pic>
      <p:pic>
        <p:nvPicPr>
          <p:cNvPr id="13315" name="Picture 3" descr="C:\Users\1\Desktop\img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060848"/>
            <a:ext cx="4064651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1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074" y="1916832"/>
            <a:ext cx="4286918" cy="4847458"/>
          </a:xfrm>
          <a:prstGeom prst="rect">
            <a:avLst/>
          </a:prstGeom>
          <a:noFill/>
        </p:spPr>
      </p:pic>
      <p:pic>
        <p:nvPicPr>
          <p:cNvPr id="14339" name="Picture 3" descr="C:\Users\1\Desktop\img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16832"/>
            <a:ext cx="403244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1\Desktop\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176464" cy="5013176"/>
          </a:xfrm>
          <a:prstGeom prst="rect">
            <a:avLst/>
          </a:prstGeom>
          <a:noFill/>
        </p:spPr>
      </p:pic>
      <p:pic>
        <p:nvPicPr>
          <p:cNvPr id="15363" name="Picture 3" descr="C:\Users\1\Desktop\img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72816"/>
            <a:ext cx="4032448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1\Desktop\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45432"/>
            <a:ext cx="4191130" cy="5112568"/>
          </a:xfrm>
          <a:prstGeom prst="rect">
            <a:avLst/>
          </a:prstGeom>
          <a:noFill/>
        </p:spPr>
      </p:pic>
      <p:pic>
        <p:nvPicPr>
          <p:cNvPr id="16387" name="Picture 3" descr="C:\Users\1\Desktop\img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45432"/>
            <a:ext cx="394069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rJPoH292B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8964488" cy="585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18b98d20e07cfb2a9d6c2194c18e31f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000"/>
            <a:ext cx="9144000" cy="635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31286"/>
            <a:ext cx="8568952" cy="6426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93304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pic-023ls095ab-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43" y="1193461"/>
            <a:ext cx="8804245" cy="5187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1\Desktop\zajchik-vaty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6816081" cy="5751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Схема лепки зайца </a:t>
            </a:r>
            <a:endParaRPr lang="ru-RU" dirty="0"/>
          </a:p>
        </p:txBody>
      </p:sp>
      <p:pic>
        <p:nvPicPr>
          <p:cNvPr id="3" name="Picture 2" descr="C:\Users\1\Desktop\img31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39974"/>
            <a:ext cx="8375182" cy="5418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Лепка зайца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1\Desktop\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367700" cy="4941168"/>
          </a:xfrm>
          <a:prstGeom prst="rect">
            <a:avLst/>
          </a:prstGeom>
          <a:noFill/>
        </p:spPr>
      </p:pic>
      <p:pic>
        <p:nvPicPr>
          <p:cNvPr id="9219" name="Picture 3" descr="C:\Users\1\Desktop\img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417646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191</TotalTime>
  <Words>19</Words>
  <Application>Microsoft Office PowerPoint</Application>
  <PresentationFormat>Экран (4:3)</PresentationFormat>
  <Paragraphs>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Схема лепки зайца </vt:lpstr>
      <vt:lpstr>Лепка зайца</vt:lpstr>
      <vt:lpstr>Лепка зайца</vt:lpstr>
      <vt:lpstr>Лепка зайца</vt:lpstr>
      <vt:lpstr>Лепка зайца</vt:lpstr>
      <vt:lpstr>Лепка зайца</vt:lpstr>
      <vt:lpstr>Лепка зайца</vt:lpstr>
      <vt:lpstr>Лепка зайца</vt:lpstr>
      <vt:lpstr>Лепка зайца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Сюжетная лепка в старшей группе «Дедушка Мазай и зайцы»</dc:title>
  <dc:creator>1</dc:creator>
  <cp:lastModifiedBy>1</cp:lastModifiedBy>
  <cp:revision>20</cp:revision>
  <dcterms:created xsi:type="dcterms:W3CDTF">2021-04-22T19:04:21Z</dcterms:created>
  <dcterms:modified xsi:type="dcterms:W3CDTF">2021-04-22T22:16:11Z</dcterms:modified>
</cp:coreProperties>
</file>