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552" autoAdjust="0"/>
  </p:normalViewPr>
  <p:slideViewPr>
    <p:cSldViewPr>
      <p:cViewPr varScale="1">
        <p:scale>
          <a:sx n="83" d="100"/>
          <a:sy n="83" d="100"/>
        </p:scale>
        <p:origin x="-14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si\Desktop\b2310149fb51669f1cd6c43af5654866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si\Desktop\61b8ce33dff797405595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si\Desktop\61b8ce342c11c0611737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si\Desktop\cf3d83c6-b05c-4b89-bf32-29b257beff42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si\Desktop\dc6d55ab-5a66-407b-8635-e22be1ea7567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msi\Desktop\61b8ce34e99ef536286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si\Desktop\7ab06047-9946-498f-9670-1b3d3a1eab44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si\Desktop\288aa29ce155b0ca3f71a0df2c658aa2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si\Desktop\e8b6f5fe4573c8c41cd72711b57d9b04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msi</dc:creator>
  <cp:lastModifiedBy>msi</cp:lastModifiedBy>
  <cp:revision>1</cp:revision>
  <dcterms:created xsi:type="dcterms:W3CDTF">2023-02-13T19:58:52Z</dcterms:created>
  <dcterms:modified xsi:type="dcterms:W3CDTF">2023-02-13T20:08:19Z</dcterms:modified>
</cp:coreProperties>
</file>