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78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1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30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8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0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33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0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8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5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8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49CE2-8263-40A1-8A85-6182690C364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C8BEE-1C68-4E90-BF4F-E6FDEF163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0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«ДЕНЬ ПТИЦ»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Разработана</a:t>
            </a:r>
          </a:p>
          <a:p>
            <a:r>
              <a:rPr lang="ru-RU" dirty="0"/>
              <a:t> учителем высшей категории </a:t>
            </a:r>
            <a:endParaRPr lang="ru-RU" dirty="0" smtClean="0"/>
          </a:p>
          <a:p>
            <a:r>
              <a:rPr lang="ru-RU" dirty="0" err="1" smtClean="0"/>
              <a:t>Стромилова</a:t>
            </a:r>
            <a:r>
              <a:rPr lang="ru-RU" smtClean="0"/>
              <a:t> Г.А.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6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33479"/>
              </p:ext>
            </p:extLst>
          </p:nvPr>
        </p:nvGraphicFramePr>
        <p:xfrm>
          <a:off x="2447923" y="1647824"/>
          <a:ext cx="7439027" cy="2581276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675841">
                  <a:extLst>
                    <a:ext uri="{9D8B030D-6E8A-4147-A177-3AD203B41FA5}">
                      <a16:colId xmlns:a16="http://schemas.microsoft.com/office/drawing/2014/main" val="2644303564"/>
                    </a:ext>
                  </a:extLst>
                </a:gridCol>
                <a:gridCol w="675841">
                  <a:extLst>
                    <a:ext uri="{9D8B030D-6E8A-4147-A177-3AD203B41FA5}">
                      <a16:colId xmlns:a16="http://schemas.microsoft.com/office/drawing/2014/main" val="3000126250"/>
                    </a:ext>
                  </a:extLst>
                </a:gridCol>
                <a:gridCol w="675841">
                  <a:extLst>
                    <a:ext uri="{9D8B030D-6E8A-4147-A177-3AD203B41FA5}">
                      <a16:colId xmlns:a16="http://schemas.microsoft.com/office/drawing/2014/main" val="2037875503"/>
                    </a:ext>
                  </a:extLst>
                </a:gridCol>
                <a:gridCol w="675841">
                  <a:extLst>
                    <a:ext uri="{9D8B030D-6E8A-4147-A177-3AD203B41FA5}">
                      <a16:colId xmlns:a16="http://schemas.microsoft.com/office/drawing/2014/main" val="1339059679"/>
                    </a:ext>
                  </a:extLst>
                </a:gridCol>
                <a:gridCol w="675841">
                  <a:extLst>
                    <a:ext uri="{9D8B030D-6E8A-4147-A177-3AD203B41FA5}">
                      <a16:colId xmlns:a16="http://schemas.microsoft.com/office/drawing/2014/main" val="2771674873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4151601167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3542233356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553682546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4264317255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2987784174"/>
                    </a:ext>
                  </a:extLst>
                </a:gridCol>
                <a:gridCol w="676637">
                  <a:extLst>
                    <a:ext uri="{9D8B030D-6E8A-4147-A177-3AD203B41FA5}">
                      <a16:colId xmlns:a16="http://schemas.microsoft.com/office/drawing/2014/main" val="534460833"/>
                    </a:ext>
                  </a:extLst>
                </a:gridCol>
              </a:tblGrid>
              <a:tr h="12906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я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г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л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р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о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т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и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о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н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о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и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8379043"/>
                  </a:ext>
                </a:extLst>
              </a:tr>
              <a:tr h="12906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11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9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7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5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4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6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8</a:t>
                      </a:r>
                      <a:endParaRPr lang="ru-RU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0081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0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5149" y="95250"/>
            <a:ext cx="6515101" cy="608171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Семь птиц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3200" dirty="0" smtClean="0"/>
              <a:t>	Девочка </a:t>
            </a:r>
            <a:r>
              <a:rPr lang="ru-RU" sz="3200" dirty="0"/>
              <a:t>устроила столовые для птиц. Во д</a:t>
            </a:r>
            <a:r>
              <a:rPr lang="ru-RU" sz="3200" b="1" dirty="0"/>
              <a:t>вор</a:t>
            </a:r>
            <a:r>
              <a:rPr lang="ru-RU" sz="3200" dirty="0"/>
              <a:t> </a:t>
            </a:r>
            <a:r>
              <a:rPr lang="ru-RU" sz="3200" b="1" dirty="0"/>
              <a:t>она</a:t>
            </a:r>
            <a:r>
              <a:rPr lang="ru-RU" sz="3200" dirty="0"/>
              <a:t> вошла, убрала му</a:t>
            </a:r>
            <a:r>
              <a:rPr lang="ru-RU" sz="3200" b="1" dirty="0"/>
              <a:t>сор</a:t>
            </a:r>
            <a:r>
              <a:rPr lang="ru-RU" sz="3200" dirty="0"/>
              <a:t>. </a:t>
            </a:r>
            <a:r>
              <a:rPr lang="ru-RU" sz="3200" b="1" dirty="0"/>
              <a:t>Ока</a:t>
            </a:r>
            <a:r>
              <a:rPr lang="ru-RU" sz="3200" dirty="0"/>
              <a:t>залось, здесь удобное место. Кормила птичек колба</a:t>
            </a:r>
            <a:r>
              <a:rPr lang="ru-RU" sz="3200" b="1" dirty="0"/>
              <a:t>сой</a:t>
            </a:r>
            <a:r>
              <a:rPr lang="ru-RU" sz="3200" dirty="0"/>
              <a:t>, </a:t>
            </a:r>
            <a:r>
              <a:rPr lang="ru-RU" sz="3200" b="1" dirty="0"/>
              <a:t>ка</a:t>
            </a:r>
            <a:r>
              <a:rPr lang="ru-RU" sz="3200" dirty="0"/>
              <a:t>шей. Другая столовая вы</a:t>
            </a:r>
            <a:r>
              <a:rPr lang="ru-RU" sz="3200" b="1" dirty="0"/>
              <a:t>соко</a:t>
            </a:r>
            <a:r>
              <a:rPr lang="ru-RU" sz="3200" dirty="0"/>
              <a:t>, </a:t>
            </a:r>
            <a:r>
              <a:rPr lang="ru-RU" sz="3200" b="1" dirty="0"/>
              <a:t>л</a:t>
            </a:r>
            <a:r>
              <a:rPr lang="ru-RU" sz="3200" dirty="0"/>
              <a:t>учше для мелких пти</a:t>
            </a:r>
            <a:r>
              <a:rPr lang="ru-RU" sz="3200" b="1" dirty="0"/>
              <a:t>чек</a:t>
            </a:r>
            <a:r>
              <a:rPr lang="ru-RU" sz="3200" dirty="0"/>
              <a:t>, </a:t>
            </a:r>
            <a:r>
              <a:rPr lang="ru-RU" sz="3200" b="1" dirty="0"/>
              <a:t>а н</a:t>
            </a:r>
            <a:r>
              <a:rPr lang="ru-RU" sz="3200" dirty="0"/>
              <a:t>ад ней ветки дерева. Только надо прибегать </a:t>
            </a:r>
            <a:r>
              <a:rPr lang="ru-RU" sz="3200" b="1" dirty="0"/>
              <a:t>к лест</a:t>
            </a:r>
            <a:r>
              <a:rPr lang="ru-RU" sz="3200" dirty="0"/>
              <a:t>нице, ина</a:t>
            </a:r>
            <a:r>
              <a:rPr lang="ru-RU" sz="3200" b="1" dirty="0"/>
              <a:t>че</a:t>
            </a:r>
            <a:r>
              <a:rPr lang="ru-RU" sz="3200" dirty="0"/>
              <a:t> </a:t>
            </a:r>
            <a:r>
              <a:rPr lang="ru-RU" sz="3200" b="1" dirty="0"/>
              <a:t>четка</a:t>
            </a:r>
            <a:r>
              <a:rPr lang="ru-RU" sz="3200" dirty="0"/>
              <a:t>я подкормка не получится, кормушку не </a:t>
            </a:r>
            <a:r>
              <a:rPr lang="ru-RU" sz="3200" dirty="0" smtClean="0"/>
              <a:t>достать.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/>
              <a:t>Игра «Угадай птицу»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679865"/>
              </p:ext>
            </p:extLst>
          </p:nvPr>
        </p:nvGraphicFramePr>
        <p:xfrm>
          <a:off x="2628899" y="1123948"/>
          <a:ext cx="7553326" cy="39624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3776257">
                  <a:extLst>
                    <a:ext uri="{9D8B030D-6E8A-4147-A177-3AD203B41FA5}">
                      <a16:colId xmlns:a16="http://schemas.microsoft.com/office/drawing/2014/main" val="1390493058"/>
                    </a:ext>
                  </a:extLst>
                </a:gridCol>
                <a:gridCol w="3777069">
                  <a:extLst>
                    <a:ext uri="{9D8B030D-6E8A-4147-A177-3AD203B41FA5}">
                      <a16:colId xmlns:a16="http://schemas.microsoft.com/office/drawing/2014/main" val="3473776840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Птица - рыболов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Соловей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9109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Птица - плотник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Ласточка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93953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Лесная кошка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Поползень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409263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Птица строитель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Баклан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900763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Птица - акробат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Иволга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2678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Пернатый солист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Кукушка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551279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Ночной хищник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Дятел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791807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Легкомысленная мамаша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Сова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6343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17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</Words>
  <Application>Microsoft Office PowerPoint</Application>
  <PresentationFormat>Широкоэкранный</PresentationFormat>
  <Paragraphs>45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«ДЕНЬ ПТИЦ» </vt:lpstr>
      <vt:lpstr>Презентация PowerPoint</vt:lpstr>
      <vt:lpstr>Презентация PowerPoint</vt:lpstr>
      <vt:lpstr>Игра «Угадай птицу»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Kabinet 39</cp:lastModifiedBy>
  <cp:revision>4</cp:revision>
  <dcterms:created xsi:type="dcterms:W3CDTF">2022-10-12T16:37:34Z</dcterms:created>
  <dcterms:modified xsi:type="dcterms:W3CDTF">2023-02-13T08:27:44Z</dcterms:modified>
</cp:coreProperties>
</file>