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76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142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8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5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71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063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64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6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07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27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77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C6AA8-DFB6-488F-824C-C8B3C869B9D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095F-C63B-4ECD-81BF-1B6324FFC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0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5228" y="393964"/>
            <a:ext cx="9970077" cy="5381194"/>
          </a:xfrm>
        </p:spPr>
        <p:txBody>
          <a:bodyPr>
            <a:normAutofit/>
          </a:bodyPr>
          <a:lstStyle/>
          <a:p>
            <a:r>
              <a:rPr lang="ru-RU" sz="2400" b="1" dirty="0">
                <a:ln w="3175">
                  <a:solidFill>
                    <a:srgbClr val="ED6113"/>
                  </a:solidFill>
                  <a:prstDash val="solid"/>
                </a:ln>
                <a:solidFill>
                  <a:srgbClr val="FF9933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Г. ИРКУТСКА ДЕТСКИЙ САД № 179</a:t>
            </a:r>
          </a:p>
          <a:p>
            <a:br>
              <a:rPr lang="ru-RU" sz="2400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 </a:t>
            </a:r>
          </a:p>
          <a:p>
            <a:r>
              <a:rPr lang="ru-RU" sz="2400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</a:p>
          <a:p>
            <a:r>
              <a:rPr lang="ru-RU" sz="3600" b="1" dirty="0">
                <a:ln>
                  <a:solidFill>
                    <a:schemeClr val="accent1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«Финансовая грамотность»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95999" y="5445225"/>
            <a:ext cx="5365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prstClr val="black"/>
                </a:solidFill>
                <a:latin typeface="Georgia" panose="02040502050405020303" pitchFamily="18" charset="0"/>
              </a:rPr>
              <a:t>Подготовили: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sz="1800" dirty="0">
                <a:ln w="0"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ln w="0"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КК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Колмаченко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Наталия Викторовна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Ушакова Ольга Владимировна</a:t>
            </a:r>
          </a:p>
        </p:txBody>
      </p:sp>
      <p:pic>
        <p:nvPicPr>
          <p:cNvPr id="7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28" y="393963"/>
            <a:ext cx="971600" cy="84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6DB890-A12F-4CE9-8CA4-B4E40939F3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144" y="3982110"/>
            <a:ext cx="1932449" cy="204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75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«Экономические загадки»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интерес дошкольников к получению экономических знаний.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561" y="2754848"/>
            <a:ext cx="3747371" cy="2810528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909" y="2754848"/>
            <a:ext cx="3747370" cy="2810528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27572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«Найди тень»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концентрацию зрительного внимания..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643" y="2940296"/>
            <a:ext cx="3699352" cy="2774514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305" y="3049210"/>
            <a:ext cx="3674301" cy="2755726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61184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«Где хранятся деньги»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представление дошкольников с денежной сферой жизни..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873" y="2815225"/>
            <a:ext cx="3912296" cy="2934222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914" y="2840966"/>
            <a:ext cx="3877975" cy="2908481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71497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«Доходы и расходы семьи»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представление о доходах и расходов семейного </a:t>
            </a:r>
            <a:r>
              <a:rPr lang="ru-RU" sz="2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бютжета</a:t>
            </a: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819" y="3193891"/>
            <a:ext cx="3163991" cy="2372993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117" y="3193891"/>
            <a:ext cx="3263434" cy="2447576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9531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353" y="3563766"/>
            <a:ext cx="2277100" cy="1707825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93463" y="714253"/>
            <a:ext cx="2512880" cy="1884660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96893" y="3430663"/>
            <a:ext cx="2550340" cy="1912756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606140" y="739109"/>
            <a:ext cx="2711723" cy="2033792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94372" y="3430659"/>
            <a:ext cx="2550341" cy="1912756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5828" y="728093"/>
            <a:ext cx="2623594" cy="1967696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38914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17838E-1057-4A48-B58E-CE7C56AF7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11763-67DC-466B-AF76-2040720CA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D48323-3B8F-4C9C-938C-615EF18A7C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9926" y="2685173"/>
            <a:ext cx="5567112" cy="3182728"/>
          </a:xfrm>
          <a:prstGeom prst="rect">
            <a:avLst/>
          </a:prstGeom>
          <a:effectLst>
            <a:glow rad="482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5373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1681B2-4562-4F35-837A-DC1B00274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981154-73C0-4970-A4D6-48BBFB527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Формирование основ финансовой грамотности дошкольников одна из важнейших задач образовательной деятельности. Современная педагогика, диктует вырастить гармонично развитого человека. Необходимо ознакомление воспитанников с возможностями современного рынка, товарно-денежных отношений.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CCA329-A57D-4FD9-A52F-0FC0848C93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351" y="4022727"/>
            <a:ext cx="182689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682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675CE-821E-4B86-AED7-57D1141DA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«Финансовая грамотность»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CF5FC7-BB51-4682-A388-3F757F816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 Формирование у детей старшего дошкольного возраста первичные  экономические представления, обобщение знаний о потребностях человека.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66134" y="2999113"/>
            <a:ext cx="3363934" cy="2522951"/>
          </a:xfrm>
          <a:prstGeom prst="rect">
            <a:avLst/>
          </a:prstGeom>
          <a:effectLst>
            <a:glow rad="571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995792" y="2649604"/>
            <a:ext cx="4390603" cy="3292952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071554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6D7DE-B3DA-49EE-8B3A-05EF674FF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 </a:t>
            </a:r>
            <a:r>
              <a:rPr lang="ru-RU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Луллия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«Что сколько стоит?»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b="1" dirty="0">
                <a:solidFill>
                  <a:srgbClr val="0F6F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представления  понятия «Цена», дать представление о том, что вещь имеет свою стоимость. </a:t>
            </a: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606" y="2596020"/>
            <a:ext cx="4112712" cy="3084534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978" y="2596020"/>
            <a:ext cx="4112713" cy="3084534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637840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633799-DDEE-48DB-9202-231E33C28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«Валюта мира»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2B8A43-0488-48FD-882F-40979A034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представление о денежной валюте разных стран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533" y="2619504"/>
            <a:ext cx="3620019" cy="2715015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106" y="2619506"/>
            <a:ext cx="3620021" cy="2715015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6436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«Экономический словарь терминов»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представление о финансовой категории, понимания основных экономических терминов.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129" y="2736935"/>
            <a:ext cx="3874718" cy="2906039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296" y="2736935"/>
            <a:ext cx="3799562" cy="2849672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64393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«Картотека по финансовой грамотности»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Знакомство с основами финансовой грамотности на доступном уровне с помощью игры.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770" y="3213615"/>
            <a:ext cx="3486411" cy="2614808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885" y="3222132"/>
            <a:ext cx="3575262" cy="2681447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835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Раскраска «Финансовые истории»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навыки письма, развитие речи и мышления, внимания и памяти.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8504" y="2977185"/>
            <a:ext cx="3649249" cy="2736937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367" y="2931779"/>
            <a:ext cx="3770334" cy="2827750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25849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DA3B-0C67-478E-B190-34D3B351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«Денежное домино»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5D038-3E62-443C-9553-B8F9BD0D8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знания о названии, достоинстве денег. Развивать наблюдательность, внимание.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F63515-212E-46C3-A954-357AEE6A1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" y="2931779"/>
            <a:ext cx="2374964" cy="2971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8190" y="2931779"/>
            <a:ext cx="3791211" cy="2843408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6389" y="2931779"/>
            <a:ext cx="3791210" cy="2843408"/>
          </a:xfrm>
          <a:prstGeom prst="rect">
            <a:avLst/>
          </a:prstGeom>
          <a:effectLst>
            <a:glow rad="444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752817903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276</Words>
  <Application>Microsoft Office PowerPoint</Application>
  <PresentationFormat>Широкоэкранный</PresentationFormat>
  <Paragraphs>33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1_Тема Office</vt:lpstr>
      <vt:lpstr>Презентация PowerPoint</vt:lpstr>
      <vt:lpstr>Актуальность</vt:lpstr>
      <vt:lpstr>Лепбук «Финансовая грамотность»</vt:lpstr>
      <vt:lpstr>Круг Луллия «Что сколько стоит?»</vt:lpstr>
      <vt:lpstr>«Валюта мира»</vt:lpstr>
      <vt:lpstr> «Экономический словарь терминов»</vt:lpstr>
      <vt:lpstr> «Картотека по финансовой грамотности»</vt:lpstr>
      <vt:lpstr> Раскраска «Финансовые истории»</vt:lpstr>
      <vt:lpstr>  «Денежное домино»</vt:lpstr>
      <vt:lpstr>  «Экономические загадки»</vt:lpstr>
      <vt:lpstr>  «Найди тень»</vt:lpstr>
      <vt:lpstr>  «Где хранятся деньги»</vt:lpstr>
      <vt:lpstr>  «Доходы и расходы семьи»</vt:lpstr>
      <vt:lpstr>Презентация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ДУ179</dc:creator>
  <cp:lastModifiedBy>Ольга Ушакова</cp:lastModifiedBy>
  <cp:revision>29</cp:revision>
  <dcterms:created xsi:type="dcterms:W3CDTF">2022-02-01T04:46:17Z</dcterms:created>
  <dcterms:modified xsi:type="dcterms:W3CDTF">2023-02-13T16:52:02Z</dcterms:modified>
</cp:coreProperties>
</file>