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8" r:id="rId2"/>
    <p:sldId id="262" r:id="rId3"/>
    <p:sldId id="321" r:id="rId4"/>
    <p:sldId id="294" r:id="rId5"/>
    <p:sldId id="295" r:id="rId6"/>
    <p:sldId id="323" r:id="rId7"/>
    <p:sldId id="292" r:id="rId8"/>
    <p:sldId id="324" r:id="rId9"/>
    <p:sldId id="298" r:id="rId10"/>
    <p:sldId id="326" r:id="rId11"/>
    <p:sldId id="330" r:id="rId12"/>
    <p:sldId id="293" r:id="rId13"/>
    <p:sldId id="291" r:id="rId14"/>
    <p:sldId id="331" r:id="rId15"/>
    <p:sldId id="328" r:id="rId16"/>
    <p:sldId id="287" r:id="rId17"/>
    <p:sldId id="264" r:id="rId18"/>
    <p:sldId id="29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6"/>
  </p:normalViewPr>
  <p:slideViewPr>
    <p:cSldViewPr snapToGrid="0" snapToObjects="1">
      <p:cViewPr>
        <p:scale>
          <a:sx n="76" d="100"/>
          <a:sy n="76" d="100"/>
        </p:scale>
        <p:origin x="-48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image" Target="../media/image39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7.emf"/><Relationship Id="rId7" Type="http://schemas.openxmlformats.org/officeDocument/2006/relationships/image" Target="../media/image13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7.emf"/><Relationship Id="rId1" Type="http://schemas.openxmlformats.org/officeDocument/2006/relationships/image" Target="../media/image5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15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9.emf"/><Relationship Id="rId1" Type="http://schemas.openxmlformats.org/officeDocument/2006/relationships/image" Target="../media/image17.emf"/><Relationship Id="rId4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6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7.emf"/><Relationship Id="rId5" Type="http://schemas.openxmlformats.org/officeDocument/2006/relationships/image" Target="../media/image31.emf"/><Relationship Id="rId4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4947A-643C-D341-AB24-98F4E88CAA3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194B0-60F7-024F-8C03-B6F020C79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63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336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361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5796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368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692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48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835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1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861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877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75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99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49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6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84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43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82BC4-6645-EC4A-94AD-257EB368B31D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312DE4-74FD-F14A-8EE2-4AE66D3D7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71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oleObject" Target="../embeddings/oleObject44.bin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emf"/><Relationship Id="rId11" Type="http://schemas.openxmlformats.org/officeDocument/2006/relationships/image" Target="../media/image1.png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16.png"/><Relationship Id="rId4" Type="http://schemas.openxmlformats.org/officeDocument/2006/relationships/image" Target="../media/image26.emf"/><Relationship Id="rId9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image" Target="../media/image31.e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12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.png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emf"/><Relationship Id="rId11" Type="http://schemas.openxmlformats.org/officeDocument/2006/relationships/image" Target="../media/image19.emf"/><Relationship Id="rId5" Type="http://schemas.openxmlformats.org/officeDocument/2006/relationships/oleObject" Target="../embeddings/oleObject48.bin"/><Relationship Id="rId15" Type="http://schemas.openxmlformats.org/officeDocument/2006/relationships/image" Target="../media/image3.png"/><Relationship Id="rId10" Type="http://schemas.openxmlformats.org/officeDocument/2006/relationships/oleObject" Target="../embeddings/oleObject50.bin"/><Relationship Id="rId4" Type="http://schemas.openxmlformats.org/officeDocument/2006/relationships/image" Target="../media/image7.emf"/><Relationship Id="rId9" Type="http://schemas.openxmlformats.org/officeDocument/2006/relationships/image" Target="../media/image48.png"/><Relationship Id="rId1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13" Type="http://schemas.openxmlformats.org/officeDocument/2006/relationships/image" Target="../media/image37.emf"/><Relationship Id="rId3" Type="http://schemas.openxmlformats.org/officeDocument/2006/relationships/oleObject" Target="../embeddings/oleObject52.bin"/><Relationship Id="rId7" Type="http://schemas.openxmlformats.org/officeDocument/2006/relationships/image" Target="../media/image23.png"/><Relationship Id="rId12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4.emf"/><Relationship Id="rId11" Type="http://schemas.openxmlformats.org/officeDocument/2006/relationships/image" Target="../media/image36.emf"/><Relationship Id="rId5" Type="http://schemas.openxmlformats.org/officeDocument/2006/relationships/oleObject" Target="../embeddings/oleObject53.bin"/><Relationship Id="rId15" Type="http://schemas.openxmlformats.org/officeDocument/2006/relationships/image" Target="../media/image1.png"/><Relationship Id="rId10" Type="http://schemas.openxmlformats.org/officeDocument/2006/relationships/oleObject" Target="../embeddings/oleObject55.bin"/><Relationship Id="rId4" Type="http://schemas.openxmlformats.org/officeDocument/2006/relationships/image" Target="../media/image33.emf"/><Relationship Id="rId9" Type="http://schemas.openxmlformats.org/officeDocument/2006/relationships/image" Target="../media/image35.emf"/><Relationship Id="rId1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image" Target="../media/image43.emf"/><Relationship Id="rId3" Type="http://schemas.openxmlformats.org/officeDocument/2006/relationships/oleObject" Target="../embeddings/oleObject57.bin"/><Relationship Id="rId7" Type="http://schemas.openxmlformats.org/officeDocument/2006/relationships/image" Target="../media/image23.png"/><Relationship Id="rId12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0.emf"/><Relationship Id="rId11" Type="http://schemas.openxmlformats.org/officeDocument/2006/relationships/image" Target="../media/image42.emf"/><Relationship Id="rId5" Type="http://schemas.openxmlformats.org/officeDocument/2006/relationships/oleObject" Target="../embeddings/oleObject58.bin"/><Relationship Id="rId15" Type="http://schemas.openxmlformats.org/officeDocument/2006/relationships/image" Target="../media/image1.png"/><Relationship Id="rId10" Type="http://schemas.openxmlformats.org/officeDocument/2006/relationships/oleObject" Target="../embeddings/oleObject60.bin"/><Relationship Id="rId4" Type="http://schemas.openxmlformats.org/officeDocument/2006/relationships/image" Target="../media/image39.emf"/><Relationship Id="rId9" Type="http://schemas.openxmlformats.org/officeDocument/2006/relationships/image" Target="../media/image41.emf"/><Relationship Id="rId1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3.png"/><Relationship Id="rId7" Type="http://schemas.openxmlformats.org/officeDocument/2006/relationships/image" Target="../media/image47.png"/><Relationship Id="rId12" Type="http://schemas.openxmlformats.org/officeDocument/2006/relationships/image" Target="../media/image53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openxmlformats.org/officeDocument/2006/relationships/image" Target="../media/image52.png"/><Relationship Id="rId5" Type="http://schemas.openxmlformats.org/officeDocument/2006/relationships/image" Target="../media/image45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1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6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emf"/><Relationship Id="rId17" Type="http://schemas.openxmlformats.org/officeDocument/2006/relationships/oleObject" Target="../embeddings/oleObject8.bin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emf"/><Relationship Id="rId20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image" Target="../media/image14.emf"/><Relationship Id="rId10" Type="http://schemas.openxmlformats.org/officeDocument/2006/relationships/image" Target="../media/image8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5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0.emf"/><Relationship Id="rId22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oleObject" Target="../embeddings/oleObject17.bin"/><Relationship Id="rId18" Type="http://schemas.openxmlformats.org/officeDocument/2006/relationships/image" Target="../media/image15.emf"/><Relationship Id="rId3" Type="http://schemas.openxmlformats.org/officeDocument/2006/relationships/oleObject" Target="../embeddings/oleObject12.bin"/><Relationship Id="rId21" Type="http://schemas.openxmlformats.org/officeDocument/2006/relationships/image" Target="../media/image2.png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1.emf"/><Relationship Id="rId1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emf"/><Relationship Id="rId20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8.emf"/><Relationship Id="rId19" Type="http://schemas.openxmlformats.org/officeDocument/2006/relationships/oleObject" Target="../embeddings/oleObject20.bin"/><Relationship Id="rId4" Type="http://schemas.openxmlformats.org/officeDocument/2006/relationships/image" Target="../media/image5.e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8" Type="http://schemas.openxmlformats.org/officeDocument/2006/relationships/image" Target="../media/image1.png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13.emf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image" Target="../media/image13.png"/><Relationship Id="rId10" Type="http://schemas.openxmlformats.org/officeDocument/2006/relationships/image" Target="../media/image12.emf"/><Relationship Id="rId4" Type="http://schemas.openxmlformats.org/officeDocument/2006/relationships/image" Target="../media/image5.emf"/><Relationship Id="rId9" Type="http://schemas.openxmlformats.org/officeDocument/2006/relationships/oleObject" Target="../embeddings/oleObject2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image" Target="../media/image21.emf"/><Relationship Id="rId18" Type="http://schemas.openxmlformats.org/officeDocument/2006/relationships/image" Target="../media/image1.png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oleObject" Target="../embeddings/oleObject30.bin"/><Relationship Id="rId17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2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emf"/><Relationship Id="rId11" Type="http://schemas.openxmlformats.org/officeDocument/2006/relationships/image" Target="../media/image20.emf"/><Relationship Id="rId5" Type="http://schemas.openxmlformats.org/officeDocument/2006/relationships/oleObject" Target="../embeddings/oleObject27.bin"/><Relationship Id="rId15" Type="http://schemas.openxmlformats.org/officeDocument/2006/relationships/image" Target="../media/image22.emf"/><Relationship Id="rId10" Type="http://schemas.openxmlformats.org/officeDocument/2006/relationships/oleObject" Target="../embeddings/oleObject29.bin"/><Relationship Id="rId4" Type="http://schemas.openxmlformats.org/officeDocument/2006/relationships/image" Target="../media/image17.emf"/><Relationship Id="rId9" Type="http://schemas.openxmlformats.org/officeDocument/2006/relationships/image" Target="../media/image23.png"/><Relationship Id="rId14" Type="http://schemas.openxmlformats.org/officeDocument/2006/relationships/oleObject" Target="../embeddings/oleObject3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image" Target="../media/image1.png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emf"/><Relationship Id="rId11" Type="http://schemas.openxmlformats.org/officeDocument/2006/relationships/image" Target="../media/image3.png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22.emf"/><Relationship Id="rId4" Type="http://schemas.openxmlformats.org/officeDocument/2006/relationships/image" Target="../media/image17.emf"/><Relationship Id="rId9" Type="http://schemas.openxmlformats.org/officeDocument/2006/relationships/oleObject" Target="../embeddings/oleObject3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oleObject" Target="../embeddings/oleObject42.bin"/><Relationship Id="rId18" Type="http://schemas.openxmlformats.org/officeDocument/2006/relationships/image" Target="../media/image1.png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28.emf"/><Relationship Id="rId17" Type="http://schemas.openxmlformats.org/officeDocument/2006/relationships/image" Target="../media/image30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3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e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5" Type="http://schemas.openxmlformats.org/officeDocument/2006/relationships/image" Target="../media/image23.png"/><Relationship Id="rId10" Type="http://schemas.openxmlformats.org/officeDocument/2006/relationships/image" Target="../media/image27.emf"/><Relationship Id="rId4" Type="http://schemas.openxmlformats.org/officeDocument/2006/relationships/image" Target="../media/image24.emf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F063C1-06CF-2D49-98C0-0577815DE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Наибольшее и наименьшее значение функции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3BEC08B-0D9D-B447-AD19-6D8C701CC0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МБОУ г. Иркутска СОШ№6 11 класс «Б»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Учитель: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Кононученко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О.В.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1C2AB03-287B-4AB9-BD39-9D9BCB91C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800" y="5204563"/>
            <a:ext cx="938865" cy="11766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B15FDC6-8BBF-4E84-9326-75EE2E126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508" y="206985"/>
            <a:ext cx="609653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63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>
            <a:extLst>
              <a:ext uri="{FF2B5EF4-FFF2-40B4-BE49-F238E27FC236}">
                <a16:creationId xmlns:a16="http://schemas.microsoft.com/office/drawing/2014/main" xmlns="" id="{61959703-094C-E74B-B1F4-577C075531AA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6019801"/>
            <a:ext cx="3671888" cy="646113"/>
            <a:chOff x="3024" y="1408"/>
            <a:chExt cx="2313" cy="407"/>
          </a:xfrm>
        </p:grpSpPr>
        <p:grpSp>
          <p:nvGrpSpPr>
            <p:cNvPr id="66563" name="Group 3">
              <a:extLst>
                <a:ext uri="{FF2B5EF4-FFF2-40B4-BE49-F238E27FC236}">
                  <a16:creationId xmlns:a16="http://schemas.microsoft.com/office/drawing/2014/main" xmlns="" id="{46A0BFD1-2478-304B-B254-81FCACCA27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66564" name="Text Box 4">
                <a:extLst>
                  <a:ext uri="{FF2B5EF4-FFF2-40B4-BE49-F238E27FC236}">
                    <a16:creationId xmlns:a16="http://schemas.microsoft.com/office/drawing/2014/main" xmlns="" id="{D6E6D30A-593F-C749-902F-8A150B557B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66565" name="Text Box 5">
                <a:extLst>
                  <a:ext uri="{FF2B5EF4-FFF2-40B4-BE49-F238E27FC236}">
                    <a16:creationId xmlns:a16="http://schemas.microsoft.com/office/drawing/2014/main" xmlns="" id="{531FAF37-944A-724C-AE1A-EB8BAC58F4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66566" name="Text Box 6">
                <a:extLst>
                  <a:ext uri="{FF2B5EF4-FFF2-40B4-BE49-F238E27FC236}">
                    <a16:creationId xmlns:a16="http://schemas.microsoft.com/office/drawing/2014/main" xmlns="" id="{14BD3533-8522-B14A-993E-716A908FF7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6567" name="Text Box 7">
                <a:extLst>
                  <a:ext uri="{FF2B5EF4-FFF2-40B4-BE49-F238E27FC236}">
                    <a16:creationId xmlns:a16="http://schemas.microsoft.com/office/drawing/2014/main" xmlns="" id="{F0744C16-AEB4-DB45-9D65-1098344BB4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6568" name="Text Box 8">
                <a:extLst>
                  <a:ext uri="{FF2B5EF4-FFF2-40B4-BE49-F238E27FC236}">
                    <a16:creationId xmlns:a16="http://schemas.microsoft.com/office/drawing/2014/main" xmlns="" id="{634C17AC-E058-7A45-B91C-5AFC8CDFA7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66569" name="Rectangle 9">
              <a:extLst>
                <a:ext uri="{FF2B5EF4-FFF2-40B4-BE49-F238E27FC236}">
                  <a16:creationId xmlns:a16="http://schemas.microsoft.com/office/drawing/2014/main" xmlns="" id="{7CF32D35-BCC5-A042-9A4A-13220FE81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0" name="AutoShape 10">
              <a:extLst>
                <a:ext uri="{FF2B5EF4-FFF2-40B4-BE49-F238E27FC236}">
                  <a16:creationId xmlns:a16="http://schemas.microsoft.com/office/drawing/2014/main" xmlns="" id="{7174803E-9969-2F4C-8BCD-B198E92D1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1" name="Text Box 11">
              <a:extLst>
                <a:ext uri="{FF2B5EF4-FFF2-40B4-BE49-F238E27FC236}">
                  <a16:creationId xmlns:a16="http://schemas.microsoft.com/office/drawing/2014/main" xmlns="" id="{8597BD79-3310-1A4E-BD6B-C865AB9F7F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В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r>
                <a:rPr lang="ru-RU" altLang="ru-RU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6572" name="Rectangle 12">
              <a:extLst>
                <a:ext uri="{FF2B5EF4-FFF2-40B4-BE49-F238E27FC236}">
                  <a16:creationId xmlns:a16="http://schemas.microsoft.com/office/drawing/2014/main" xmlns="" id="{CAD28DBA-107A-7142-87FD-BF12D6A36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3" name="Rectangle 13">
              <a:extLst>
                <a:ext uri="{FF2B5EF4-FFF2-40B4-BE49-F238E27FC236}">
                  <a16:creationId xmlns:a16="http://schemas.microsoft.com/office/drawing/2014/main" xmlns="" id="{5530EA85-D630-6A4F-BD32-48F970890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66574" name="Rectangle 14">
              <a:extLst>
                <a:ext uri="{FF2B5EF4-FFF2-40B4-BE49-F238E27FC236}">
                  <a16:creationId xmlns:a16="http://schemas.microsoft.com/office/drawing/2014/main" xmlns="" id="{8DA12DB0-589B-1640-ACDB-1DF02A23F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66575" name="Rectangle 15">
              <a:extLst>
                <a:ext uri="{FF2B5EF4-FFF2-40B4-BE49-F238E27FC236}">
                  <a16:creationId xmlns:a16="http://schemas.microsoft.com/office/drawing/2014/main" xmlns="" id="{5C73012E-8A4A-0E46-A29D-A68BC8F31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6" name="Rectangle 16">
              <a:extLst>
                <a:ext uri="{FF2B5EF4-FFF2-40B4-BE49-F238E27FC236}">
                  <a16:creationId xmlns:a16="http://schemas.microsoft.com/office/drawing/2014/main" xmlns="" id="{4AADE526-D5A2-8445-8EA2-9563A5E5C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7" name="Rectangle 17">
              <a:extLst>
                <a:ext uri="{FF2B5EF4-FFF2-40B4-BE49-F238E27FC236}">
                  <a16:creationId xmlns:a16="http://schemas.microsoft.com/office/drawing/2014/main" xmlns="" id="{9F1704AF-C1E2-D14B-9112-75002B92E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8" name="Text Box 18">
              <a:extLst>
                <a:ext uri="{FF2B5EF4-FFF2-40B4-BE49-F238E27FC236}">
                  <a16:creationId xmlns:a16="http://schemas.microsoft.com/office/drawing/2014/main" xmlns="" id="{644238C6-ED66-1642-84F6-3B9ADC9C18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6579" name="Text Box 19">
              <a:extLst>
                <a:ext uri="{FF2B5EF4-FFF2-40B4-BE49-F238E27FC236}">
                  <a16:creationId xmlns:a16="http://schemas.microsoft.com/office/drawing/2014/main" xmlns="" id="{E57D8BEC-13AC-6F44-BEDE-199C13839E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6580" name="Text Box 20">
              <a:extLst>
                <a:ext uri="{FF2B5EF4-FFF2-40B4-BE49-F238E27FC236}">
                  <a16:creationId xmlns:a16="http://schemas.microsoft.com/office/drawing/2014/main" xmlns="" id="{D0F6DB18-20B6-034B-BC39-C301816B6F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66581" name="Text Box 21">
              <a:extLst>
                <a:ext uri="{FF2B5EF4-FFF2-40B4-BE49-F238E27FC236}">
                  <a16:creationId xmlns:a16="http://schemas.microsoft.com/office/drawing/2014/main" xmlns="" id="{B20CD032-DD6F-2F4A-8C6D-FFEA779C3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  <p:sp>
          <p:nvSpPr>
            <p:cNvPr id="66582" name="Text Box 22">
              <a:extLst>
                <a:ext uri="{FF2B5EF4-FFF2-40B4-BE49-F238E27FC236}">
                  <a16:creationId xmlns:a16="http://schemas.microsoft.com/office/drawing/2014/main" xmlns="" id="{B39A836C-7A6E-6848-9C1E-36ED53ABC8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pSp>
        <p:nvGrpSpPr>
          <p:cNvPr id="66583" name="Group 23">
            <a:extLst>
              <a:ext uri="{FF2B5EF4-FFF2-40B4-BE49-F238E27FC236}">
                <a16:creationId xmlns:a16="http://schemas.microsoft.com/office/drawing/2014/main" xmlns="" id="{83DE04BB-794F-0A4C-888D-81C78AEE240F}"/>
              </a:ext>
            </a:extLst>
          </p:cNvPr>
          <p:cNvGrpSpPr>
            <a:grpSpLocks/>
          </p:cNvGrpSpPr>
          <p:nvPr/>
        </p:nvGrpSpPr>
        <p:grpSpPr bwMode="auto">
          <a:xfrm>
            <a:off x="1562100" y="76200"/>
            <a:ext cx="8991600" cy="6642100"/>
            <a:chOff x="168" y="176"/>
            <a:chExt cx="5408" cy="3928"/>
          </a:xfrm>
        </p:grpSpPr>
        <p:sp>
          <p:nvSpPr>
            <p:cNvPr id="66584" name="Freeform 24">
              <a:extLst>
                <a:ext uri="{FF2B5EF4-FFF2-40B4-BE49-F238E27FC236}">
                  <a16:creationId xmlns:a16="http://schemas.microsoft.com/office/drawing/2014/main" xmlns="" id="{A90511C0-A0EF-4B40-8E33-02DF77420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5" name="Freeform 25">
              <a:extLst>
                <a:ext uri="{FF2B5EF4-FFF2-40B4-BE49-F238E27FC236}">
                  <a16:creationId xmlns:a16="http://schemas.microsoft.com/office/drawing/2014/main" xmlns="" id="{0304BE92-40F1-3346-BAA1-B0E56146B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6" name="Freeform 26">
              <a:extLst>
                <a:ext uri="{FF2B5EF4-FFF2-40B4-BE49-F238E27FC236}">
                  <a16:creationId xmlns:a16="http://schemas.microsoft.com/office/drawing/2014/main" xmlns="" id="{673FF478-B4F6-014F-81D6-E85E105E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7" name="Freeform 27">
              <a:extLst>
                <a:ext uri="{FF2B5EF4-FFF2-40B4-BE49-F238E27FC236}">
                  <a16:creationId xmlns:a16="http://schemas.microsoft.com/office/drawing/2014/main" xmlns="" id="{50175059-AA0F-D347-AFA1-556230968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8" name="Freeform 28">
              <a:extLst>
                <a:ext uri="{FF2B5EF4-FFF2-40B4-BE49-F238E27FC236}">
                  <a16:creationId xmlns:a16="http://schemas.microsoft.com/office/drawing/2014/main" xmlns="" id="{7133BF77-1FF2-EC41-9018-C8FC97FD0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9" name="Freeform 29">
              <a:extLst>
                <a:ext uri="{FF2B5EF4-FFF2-40B4-BE49-F238E27FC236}">
                  <a16:creationId xmlns:a16="http://schemas.microsoft.com/office/drawing/2014/main" xmlns="" id="{9A8617B7-EFE6-1345-AAE3-8C066DBF773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90" name="Freeform 30">
              <a:extLst>
                <a:ext uri="{FF2B5EF4-FFF2-40B4-BE49-F238E27FC236}">
                  <a16:creationId xmlns:a16="http://schemas.microsoft.com/office/drawing/2014/main" xmlns="" id="{8D5B8E34-110E-6448-991A-A32BE2940C0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91" name="Freeform 31">
              <a:extLst>
                <a:ext uri="{FF2B5EF4-FFF2-40B4-BE49-F238E27FC236}">
                  <a16:creationId xmlns:a16="http://schemas.microsoft.com/office/drawing/2014/main" xmlns="" id="{5CF56BE6-1EFE-3440-BF95-178954E2A8F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592" name="Rectangle 32">
            <a:extLst>
              <a:ext uri="{FF2B5EF4-FFF2-40B4-BE49-F238E27FC236}">
                <a16:creationId xmlns:a16="http://schemas.microsoft.com/office/drawing/2014/main" xmlns="" id="{D299B620-1BEC-CE4A-8431-E9C57CD70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179388"/>
            <a:ext cx="5715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 dirty="0"/>
              <a:t>        </a:t>
            </a:r>
            <a:r>
              <a:rPr lang="ru-RU" altLang="ru-RU" sz="2000" dirty="0"/>
              <a:t>Найдите наибольшее значение функции</a:t>
            </a:r>
          </a:p>
          <a:p>
            <a:endParaRPr lang="ru-RU" altLang="ru-RU" sz="1400" dirty="0"/>
          </a:p>
          <a:p>
            <a:r>
              <a:rPr lang="en-US" altLang="ru-RU" sz="2000" dirty="0"/>
              <a:t>        y = </a:t>
            </a:r>
            <a:r>
              <a:rPr lang="ru-RU" altLang="ru-RU" sz="2000" dirty="0"/>
              <a:t>3</a:t>
            </a:r>
            <a:r>
              <a:rPr lang="en-US" altLang="ru-RU" sz="2000" dirty="0" err="1"/>
              <a:t>tgx</a:t>
            </a:r>
            <a:r>
              <a:rPr lang="ru-RU" altLang="ru-RU" sz="2000" dirty="0"/>
              <a:t> – </a:t>
            </a:r>
            <a:r>
              <a:rPr lang="ru-RU" altLang="ru-RU" sz="2000" b="1" dirty="0">
                <a:solidFill>
                  <a:srgbClr val="FF0000"/>
                </a:solidFill>
              </a:rPr>
              <a:t>3</a:t>
            </a:r>
            <a:r>
              <a:rPr lang="en-US" altLang="ru-RU" sz="2000" dirty="0"/>
              <a:t>x</a:t>
            </a:r>
            <a:r>
              <a:rPr lang="ru-RU" altLang="ru-RU" sz="2000" dirty="0"/>
              <a:t> </a:t>
            </a:r>
            <a:r>
              <a:rPr lang="en-US" altLang="ru-RU" sz="2000" dirty="0"/>
              <a:t>+ 5 </a:t>
            </a:r>
            <a:r>
              <a:rPr lang="ru-RU" altLang="ru-RU" sz="2000" dirty="0"/>
              <a:t>на отрезке</a:t>
            </a:r>
          </a:p>
        </p:txBody>
      </p:sp>
      <p:sp>
        <p:nvSpPr>
          <p:cNvPr id="66593" name="Rectangle 33">
            <a:extLst>
              <a:ext uri="{FF2B5EF4-FFF2-40B4-BE49-F238E27FC236}">
                <a16:creationId xmlns:a16="http://schemas.microsoft.com/office/drawing/2014/main" xmlns="" id="{65B5E7B8-84BD-4049-AE54-87F38A5B4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1176" y="179388"/>
            <a:ext cx="76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(2).</a:t>
            </a:r>
          </a:p>
        </p:txBody>
      </p:sp>
      <p:graphicFrame>
        <p:nvGraphicFramePr>
          <p:cNvPr id="66598" name="Object 38">
            <a:extLst>
              <a:ext uri="{FF2B5EF4-FFF2-40B4-BE49-F238E27FC236}">
                <a16:creationId xmlns:a16="http://schemas.microsoft.com/office/drawing/2014/main" xmlns="" id="{B35737AC-FEE1-764E-8799-1A7AAD70B5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58200" y="533400"/>
          <a:ext cx="10985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1" name="Формула" r:id="rId3" imgW="13462000" imgH="9944100" progId="Equation.3">
                  <p:embed/>
                </p:oleObj>
              </mc:Choice>
              <mc:Fallback>
                <p:oleObj name="Формула" r:id="rId3" imgW="13462000" imgH="9944100" progId="Equation.3">
                  <p:embed/>
                  <p:pic>
                    <p:nvPicPr>
                      <p:cNvPr id="66598" name="Object 38">
                        <a:extLst>
                          <a:ext uri="{FF2B5EF4-FFF2-40B4-BE49-F238E27FC236}">
                            <a16:creationId xmlns:a16="http://schemas.microsoft.com/office/drawing/2014/main" xmlns="" id="{B35737AC-FEE1-764E-8799-1A7AAD70B5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8200" y="533400"/>
                        <a:ext cx="109855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6599" name="Group 39">
            <a:extLst>
              <a:ext uri="{FF2B5EF4-FFF2-40B4-BE49-F238E27FC236}">
                <a16:creationId xmlns:a16="http://schemas.microsoft.com/office/drawing/2014/main" xmlns="" id="{C036539D-2FE4-DF48-B1D3-239F425E690F}"/>
              </a:ext>
            </a:extLst>
          </p:cNvPr>
          <p:cNvGrpSpPr>
            <a:grpSpLocks/>
          </p:cNvGrpSpPr>
          <p:nvPr/>
        </p:nvGrpSpPr>
        <p:grpSpPr bwMode="auto">
          <a:xfrm>
            <a:off x="8305800" y="1143000"/>
            <a:ext cx="2057400" cy="1981200"/>
            <a:chOff x="4032" y="816"/>
            <a:chExt cx="1296" cy="1248"/>
          </a:xfrm>
        </p:grpSpPr>
        <p:sp>
          <p:nvSpPr>
            <p:cNvPr id="66600" name="Oval 40">
              <a:extLst>
                <a:ext uri="{FF2B5EF4-FFF2-40B4-BE49-F238E27FC236}">
                  <a16:creationId xmlns:a16="http://schemas.microsoft.com/office/drawing/2014/main" xmlns="" id="{FC991D17-5769-AB4F-BB57-CDF4664D1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01" name="Line 41">
              <a:extLst>
                <a:ext uri="{FF2B5EF4-FFF2-40B4-BE49-F238E27FC236}">
                  <a16:creationId xmlns:a16="http://schemas.microsoft.com/office/drawing/2014/main" xmlns="" id="{BD524A70-4A07-B54E-BF5B-F61193D74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602" name="Freeform 42">
              <a:extLst>
                <a:ext uri="{FF2B5EF4-FFF2-40B4-BE49-F238E27FC236}">
                  <a16:creationId xmlns:a16="http://schemas.microsoft.com/office/drawing/2014/main" xmlns="" id="{F95FC0C1-5B54-774E-89C7-7BA447918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603" name="Arc 43">
            <a:extLst>
              <a:ext uri="{FF2B5EF4-FFF2-40B4-BE49-F238E27FC236}">
                <a16:creationId xmlns:a16="http://schemas.microsoft.com/office/drawing/2014/main" xmlns="" id="{0C7D50EC-1B49-F94B-AE23-F2441D2FA38B}"/>
              </a:ext>
            </a:extLst>
          </p:cNvPr>
          <p:cNvSpPr>
            <a:spLocks/>
          </p:cNvSpPr>
          <p:nvPr/>
        </p:nvSpPr>
        <p:spPr bwMode="auto">
          <a:xfrm>
            <a:off x="9220200" y="2216150"/>
            <a:ext cx="685800" cy="527050"/>
          </a:xfrm>
          <a:custGeom>
            <a:avLst/>
            <a:gdLst>
              <a:gd name="G0" fmla="+- 0 0 0"/>
              <a:gd name="G1" fmla="+- 213 0 0"/>
              <a:gd name="G2" fmla="+- 21600 0 0"/>
              <a:gd name="T0" fmla="*/ 21599 w 21600"/>
              <a:gd name="T1" fmla="*/ 0 h 16669"/>
              <a:gd name="T2" fmla="*/ 13991 w 21600"/>
              <a:gd name="T3" fmla="*/ 16669 h 16669"/>
              <a:gd name="T4" fmla="*/ 0 w 21600"/>
              <a:gd name="T5" fmla="*/ 213 h 16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6669" fill="none" extrusionOk="0">
                <a:moveTo>
                  <a:pt x="21598" y="0"/>
                </a:moveTo>
                <a:cubicBezTo>
                  <a:pt x="21599" y="70"/>
                  <a:pt x="21600" y="141"/>
                  <a:pt x="21600" y="213"/>
                </a:cubicBezTo>
                <a:cubicBezTo>
                  <a:pt x="21600" y="6548"/>
                  <a:pt x="18818" y="12565"/>
                  <a:pt x="13991" y="16669"/>
                </a:cubicBezTo>
              </a:path>
              <a:path w="21600" h="16669" stroke="0" extrusionOk="0">
                <a:moveTo>
                  <a:pt x="21598" y="0"/>
                </a:moveTo>
                <a:cubicBezTo>
                  <a:pt x="21599" y="70"/>
                  <a:pt x="21600" y="141"/>
                  <a:pt x="21600" y="213"/>
                </a:cubicBezTo>
                <a:cubicBezTo>
                  <a:pt x="21600" y="6548"/>
                  <a:pt x="18818" y="12565"/>
                  <a:pt x="13991" y="16669"/>
                </a:cubicBezTo>
                <a:lnTo>
                  <a:pt x="0" y="213"/>
                </a:lnTo>
                <a:close/>
              </a:path>
            </a:pathLst>
          </a:custGeom>
          <a:solidFill>
            <a:srgbClr val="FF0000">
              <a:alpha val="36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6605" name="Group 45">
            <a:extLst>
              <a:ext uri="{FF2B5EF4-FFF2-40B4-BE49-F238E27FC236}">
                <a16:creationId xmlns:a16="http://schemas.microsoft.com/office/drawing/2014/main" xmlns="" id="{5A07D26B-A304-B046-A686-F20A34CABB86}"/>
              </a:ext>
            </a:extLst>
          </p:cNvPr>
          <p:cNvGrpSpPr>
            <a:grpSpLocks/>
          </p:cNvGrpSpPr>
          <p:nvPr/>
        </p:nvGrpSpPr>
        <p:grpSpPr bwMode="auto">
          <a:xfrm rot="20754764">
            <a:off x="8439150" y="2101850"/>
            <a:ext cx="209550" cy="222250"/>
            <a:chOff x="3645" y="1275"/>
            <a:chExt cx="132" cy="140"/>
          </a:xfrm>
        </p:grpSpPr>
        <p:sp>
          <p:nvSpPr>
            <p:cNvPr id="66606" name="Freeform 46">
              <a:extLst>
                <a:ext uri="{FF2B5EF4-FFF2-40B4-BE49-F238E27FC236}">
                  <a16:creationId xmlns:a16="http://schemas.microsoft.com/office/drawing/2014/main" xmlns="" id="{83A734C2-4052-9841-BC61-59E1C1FED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607" name="Freeform 47">
              <a:extLst>
                <a:ext uri="{FF2B5EF4-FFF2-40B4-BE49-F238E27FC236}">
                  <a16:creationId xmlns:a16="http://schemas.microsoft.com/office/drawing/2014/main" xmlns="" id="{C47824C0-988D-C945-A7AF-9C83DEE21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66613" name="Object 53">
            <a:extLst>
              <a:ext uri="{FF2B5EF4-FFF2-40B4-BE49-F238E27FC236}">
                <a16:creationId xmlns:a16="http://schemas.microsoft.com/office/drawing/2014/main" xmlns="" id="{D3F4741A-3AC2-154C-9218-E74A021AA9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588501" y="2590800"/>
          <a:ext cx="4349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2" name="Формула" r:id="rId5" imgW="6438900" imgH="9067800" progId="Equation.3">
                  <p:embed/>
                </p:oleObj>
              </mc:Choice>
              <mc:Fallback>
                <p:oleObj name="Формула" r:id="rId5" imgW="6438900" imgH="9067800" progId="Equation.3">
                  <p:embed/>
                  <p:pic>
                    <p:nvPicPr>
                      <p:cNvPr id="66613" name="Object 53">
                        <a:extLst>
                          <a:ext uri="{FF2B5EF4-FFF2-40B4-BE49-F238E27FC236}">
                            <a16:creationId xmlns:a16="http://schemas.microsoft.com/office/drawing/2014/main" xmlns="" id="{D3F4741A-3AC2-154C-9218-E74A021AA9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8501" y="2590800"/>
                        <a:ext cx="43497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6614" name="Group 54">
            <a:extLst>
              <a:ext uri="{FF2B5EF4-FFF2-40B4-BE49-F238E27FC236}">
                <a16:creationId xmlns:a16="http://schemas.microsoft.com/office/drawing/2014/main" xmlns="" id="{3F684902-366A-5648-B3E3-736A8E437ABA}"/>
              </a:ext>
            </a:extLst>
          </p:cNvPr>
          <p:cNvGrpSpPr>
            <a:grpSpLocks/>
          </p:cNvGrpSpPr>
          <p:nvPr/>
        </p:nvGrpSpPr>
        <p:grpSpPr bwMode="auto">
          <a:xfrm>
            <a:off x="8496300" y="2184400"/>
            <a:ext cx="1447800" cy="76200"/>
            <a:chOff x="4392" y="1280"/>
            <a:chExt cx="912" cy="48"/>
          </a:xfrm>
        </p:grpSpPr>
        <p:sp>
          <p:nvSpPr>
            <p:cNvPr id="66615" name="Oval 55">
              <a:extLst>
                <a:ext uri="{FF2B5EF4-FFF2-40B4-BE49-F238E27FC236}">
                  <a16:creationId xmlns:a16="http://schemas.microsoft.com/office/drawing/2014/main" xmlns="" id="{F079B3E0-CB9C-2F46-A300-6679E9320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" y="1280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16" name="Oval 56">
              <a:extLst>
                <a:ext uri="{FF2B5EF4-FFF2-40B4-BE49-F238E27FC236}">
                  <a16:creationId xmlns:a16="http://schemas.microsoft.com/office/drawing/2014/main" xmlns="" id="{3B40F69A-B027-9B4E-B19C-2E9CCB04F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1280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6617" name="Group 57">
            <a:extLst>
              <a:ext uri="{FF2B5EF4-FFF2-40B4-BE49-F238E27FC236}">
                <a16:creationId xmlns:a16="http://schemas.microsoft.com/office/drawing/2014/main" xmlns="" id="{220E66C9-316B-124A-9194-6B64D06675E0}"/>
              </a:ext>
            </a:extLst>
          </p:cNvPr>
          <p:cNvGrpSpPr>
            <a:grpSpLocks/>
          </p:cNvGrpSpPr>
          <p:nvPr/>
        </p:nvGrpSpPr>
        <p:grpSpPr bwMode="auto">
          <a:xfrm>
            <a:off x="2057401" y="381000"/>
            <a:ext cx="2600325" cy="744538"/>
            <a:chOff x="816" y="3696"/>
            <a:chExt cx="1638" cy="469"/>
          </a:xfrm>
        </p:grpSpPr>
        <p:pic>
          <p:nvPicPr>
            <p:cNvPr id="66618" name="Picture 58">
              <a:extLst>
                <a:ext uri="{FF2B5EF4-FFF2-40B4-BE49-F238E27FC236}">
                  <a16:creationId xmlns:a16="http://schemas.microsoft.com/office/drawing/2014/main" xmlns="" id="{29D7FAD5-0182-264E-97AE-CA226D304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3696"/>
              <a:ext cx="384" cy="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619" name="Rectangle 59">
              <a:extLst>
                <a:ext uri="{FF2B5EF4-FFF2-40B4-BE49-F238E27FC236}">
                  <a16:creationId xmlns:a16="http://schemas.microsoft.com/office/drawing/2014/main" xmlns="" id="{7405E962-7694-1F47-AE16-579843693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701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0" name="Rectangle 60">
              <a:extLst>
                <a:ext uri="{FF2B5EF4-FFF2-40B4-BE49-F238E27FC236}">
                  <a16:creationId xmlns:a16="http://schemas.microsoft.com/office/drawing/2014/main" xmlns="" id="{60AAD056-4396-5246-8EAA-6F6B4EF76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6" y="3704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1" name="Rectangle 61">
              <a:extLst>
                <a:ext uri="{FF2B5EF4-FFF2-40B4-BE49-F238E27FC236}">
                  <a16:creationId xmlns:a16="http://schemas.microsoft.com/office/drawing/2014/main" xmlns="" id="{1D157434-A5D0-3549-81F9-875130CC2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0" y="3744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2" name="Rectangle 62">
              <a:extLst>
                <a:ext uri="{FF2B5EF4-FFF2-40B4-BE49-F238E27FC236}">
                  <a16:creationId xmlns:a16="http://schemas.microsoft.com/office/drawing/2014/main" xmlns="" id="{C2202298-096D-BD4E-9BBF-46A95024D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" y="3768"/>
              <a:ext cx="2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tgx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3" name="Rectangle 63">
              <a:extLst>
                <a:ext uri="{FF2B5EF4-FFF2-40B4-BE49-F238E27FC236}">
                  <a16:creationId xmlns:a16="http://schemas.microsoft.com/office/drawing/2014/main" xmlns="" id="{19B88EBF-54DC-CE47-99D1-4B78BFEF0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2" y="3777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800" b="1">
                  <a:solidFill>
                    <a:srgbClr val="0000FF"/>
                  </a:solidFill>
                  <a:latin typeface="Symbol" pitchFamily="2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4" name="Rectangle 64">
              <a:extLst>
                <a:ext uri="{FF2B5EF4-FFF2-40B4-BE49-F238E27FC236}">
                  <a16:creationId xmlns:a16="http://schemas.microsoft.com/office/drawing/2014/main" xmlns="" id="{2320C29D-468C-7248-93C2-BE6E228D8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96"/>
              <a:ext cx="4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</a:t>
              </a:r>
              <a:r>
                <a:rPr lang="en-US" altLang="ru-RU" sz="2800" b="1" i="1" baseline="30000">
                  <a:solidFill>
                    <a:srgbClr val="0000FF"/>
                  </a:solidFill>
                  <a:latin typeface="Times New Roman" panose="02020603050405020304" pitchFamily="18" charset="0"/>
                </a:rPr>
                <a:t>2</a:t>
              </a: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5" name="Rectangle 65">
              <a:extLst>
                <a:ext uri="{FF2B5EF4-FFF2-40B4-BE49-F238E27FC236}">
                  <a16:creationId xmlns:a16="http://schemas.microsoft.com/office/drawing/2014/main" xmlns="" id="{90B36AAD-C848-6944-A354-D6F472F02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3704"/>
              <a:ext cx="11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400" b="1">
                  <a:solidFill>
                    <a:srgbClr val="0000FF"/>
                  </a:solidFill>
                </a:rPr>
                <a:t>1</a:t>
              </a:r>
              <a:endParaRPr lang="ru-RU" altLang="ru-RU" sz="2400" b="1">
                <a:solidFill>
                  <a:srgbClr val="0000FF"/>
                </a:solidFill>
              </a:endParaRPr>
            </a:p>
          </p:txBody>
        </p:sp>
        <p:sp>
          <p:nvSpPr>
            <p:cNvPr id="66626" name="Line 66">
              <a:extLst>
                <a:ext uri="{FF2B5EF4-FFF2-40B4-BE49-F238E27FC236}">
                  <a16:creationId xmlns:a16="http://schemas.microsoft.com/office/drawing/2014/main" xmlns="" id="{BB9D6017-1C99-8342-9580-996087D3DA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936"/>
              <a:ext cx="480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627" name="Rectangle 67">
            <a:extLst>
              <a:ext uri="{FF2B5EF4-FFF2-40B4-BE49-F238E27FC236}">
                <a16:creationId xmlns:a16="http://schemas.microsoft.com/office/drawing/2014/main" xmlns="" id="{A9958021-78D6-304F-B14E-4D55C37F8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00" y="1854201"/>
            <a:ext cx="3658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400" b="1">
                <a:solidFill>
                  <a:srgbClr val="FF0000"/>
                </a:solidFill>
              </a:rPr>
              <a:t>0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graphicFrame>
        <p:nvGraphicFramePr>
          <p:cNvPr id="66628" name="Object 68">
            <a:extLst>
              <a:ext uri="{FF2B5EF4-FFF2-40B4-BE49-F238E27FC236}">
                <a16:creationId xmlns:a16="http://schemas.microsoft.com/office/drawing/2014/main" xmlns="" id="{C3795976-CC0D-FE45-A64D-01E5267881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098755"/>
              </p:ext>
            </p:extLst>
          </p:nvPr>
        </p:nvGraphicFramePr>
        <p:xfrm>
          <a:off x="2200276" y="4161962"/>
          <a:ext cx="33718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3" name="Формула" r:id="rId8" imgW="31305500" imgH="4978400" progId="Equation.3">
                  <p:embed/>
                </p:oleObj>
              </mc:Choice>
              <mc:Fallback>
                <p:oleObj name="Формула" r:id="rId8" imgW="31305500" imgH="4978400" progId="Equation.3">
                  <p:embed/>
                  <p:pic>
                    <p:nvPicPr>
                      <p:cNvPr id="66628" name="Object 68">
                        <a:extLst>
                          <a:ext uri="{FF2B5EF4-FFF2-40B4-BE49-F238E27FC236}">
                            <a16:creationId xmlns:a16="http://schemas.microsoft.com/office/drawing/2014/main" xmlns="" id="{C3795976-CC0D-FE45-A64D-01E5267881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0276" y="4161962"/>
                        <a:ext cx="337185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638" name="AutoShape 78">
            <a:extLst>
              <a:ext uri="{FF2B5EF4-FFF2-40B4-BE49-F238E27FC236}">
                <a16:creationId xmlns:a16="http://schemas.microsoft.com/office/drawing/2014/main" xmlns="" id="{4AD69EC4-EB4C-8E4C-87E6-6BDCF0727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021" y="3690060"/>
            <a:ext cx="381000" cy="381000"/>
          </a:xfrm>
          <a:prstGeom prst="wedgeRectCallout">
            <a:avLst>
              <a:gd name="adj1" fmla="val 20833"/>
              <a:gd name="adj2" fmla="val 97500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B049D81-3D62-402F-908E-7D46D19112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5636" y="1379745"/>
            <a:ext cx="2830244" cy="205610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4388992-4C23-4B0E-B791-EA442AD806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33818" y="5163846"/>
            <a:ext cx="93886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1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6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27" grpId="0"/>
      <p:bldP spid="666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9" name="Group 3">
            <a:extLst>
              <a:ext uri="{FF2B5EF4-FFF2-40B4-BE49-F238E27FC236}">
                <a16:creationId xmlns:a16="http://schemas.microsoft.com/office/drawing/2014/main" xmlns="" id="{1674DA9E-479B-454F-A93C-D49C55AD956F}"/>
              </a:ext>
            </a:extLst>
          </p:cNvPr>
          <p:cNvGrpSpPr>
            <a:grpSpLocks/>
          </p:cNvGrpSpPr>
          <p:nvPr/>
        </p:nvGrpSpPr>
        <p:grpSpPr bwMode="auto">
          <a:xfrm>
            <a:off x="5366600" y="4362504"/>
            <a:ext cx="3513149" cy="660003"/>
            <a:chOff x="3024" y="1408"/>
            <a:chExt cx="2313" cy="411"/>
          </a:xfrm>
        </p:grpSpPr>
        <p:grpSp>
          <p:nvGrpSpPr>
            <p:cNvPr id="60420" name="Group 4">
              <a:extLst>
                <a:ext uri="{FF2B5EF4-FFF2-40B4-BE49-F238E27FC236}">
                  <a16:creationId xmlns:a16="http://schemas.microsoft.com/office/drawing/2014/main" xmlns="" id="{D1BB946D-C732-824D-B32E-F1AF219CA1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60421" name="Text Box 5">
                <a:extLst>
                  <a:ext uri="{FF2B5EF4-FFF2-40B4-BE49-F238E27FC236}">
                    <a16:creationId xmlns:a16="http://schemas.microsoft.com/office/drawing/2014/main" xmlns="" id="{2403FF6D-5F6B-654D-B93B-E693714898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60422" name="Text Box 6">
                <a:extLst>
                  <a:ext uri="{FF2B5EF4-FFF2-40B4-BE49-F238E27FC236}">
                    <a16:creationId xmlns:a16="http://schemas.microsoft.com/office/drawing/2014/main" xmlns="" id="{CD08F12E-B7FC-544A-8943-BAB06814A1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60423" name="Text Box 7">
                <a:extLst>
                  <a:ext uri="{FF2B5EF4-FFF2-40B4-BE49-F238E27FC236}">
                    <a16:creationId xmlns:a16="http://schemas.microsoft.com/office/drawing/2014/main" xmlns="" id="{C5A78868-7C5F-E340-9393-9A141D1930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0424" name="Text Box 8">
                <a:extLst>
                  <a:ext uri="{FF2B5EF4-FFF2-40B4-BE49-F238E27FC236}">
                    <a16:creationId xmlns:a16="http://schemas.microsoft.com/office/drawing/2014/main" xmlns="" id="{D41DDB32-17C1-E440-AD19-FE2F6968FE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0425" name="Text Box 9">
                <a:extLst>
                  <a:ext uri="{FF2B5EF4-FFF2-40B4-BE49-F238E27FC236}">
                    <a16:creationId xmlns:a16="http://schemas.microsoft.com/office/drawing/2014/main" xmlns="" id="{27ACF75A-E041-EB42-A5CC-61AFADBB89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60426" name="Rectangle 10">
              <a:extLst>
                <a:ext uri="{FF2B5EF4-FFF2-40B4-BE49-F238E27FC236}">
                  <a16:creationId xmlns:a16="http://schemas.microsoft.com/office/drawing/2014/main" xmlns="" id="{7DE16434-5550-2B4E-A397-2E5CB34F8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7" name="AutoShape 11">
              <a:extLst>
                <a:ext uri="{FF2B5EF4-FFF2-40B4-BE49-F238E27FC236}">
                  <a16:creationId xmlns:a16="http://schemas.microsoft.com/office/drawing/2014/main" xmlns="" id="{074CD438-ACC6-E445-B444-ED6A82AAA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8" name="Text Box 12">
              <a:extLst>
                <a:ext uri="{FF2B5EF4-FFF2-40B4-BE49-F238E27FC236}">
                  <a16:creationId xmlns:a16="http://schemas.microsoft.com/office/drawing/2014/main" xmlns="" id="{A98EFF7A-6330-5C4F-BD04-429E83A54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№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endParaRPr lang="ru-RU" altLang="ru-RU" b="1" dirty="0">
                <a:cs typeface="Arial" panose="020B0604020202020204" pitchFamily="34" charset="0"/>
              </a:endParaRPr>
            </a:p>
          </p:txBody>
        </p:sp>
        <p:sp>
          <p:nvSpPr>
            <p:cNvPr id="60429" name="Rectangle 13">
              <a:extLst>
                <a:ext uri="{FF2B5EF4-FFF2-40B4-BE49-F238E27FC236}">
                  <a16:creationId xmlns:a16="http://schemas.microsoft.com/office/drawing/2014/main" xmlns="" id="{25A4098E-0F11-624C-80AF-E51603368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0" name="Rectangle 14">
              <a:extLst>
                <a:ext uri="{FF2B5EF4-FFF2-40B4-BE49-F238E27FC236}">
                  <a16:creationId xmlns:a16="http://schemas.microsoft.com/office/drawing/2014/main" xmlns="" id="{E6883E37-C9EF-2A46-AC3C-00C5E0881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60431" name="Rectangle 15">
              <a:extLst>
                <a:ext uri="{FF2B5EF4-FFF2-40B4-BE49-F238E27FC236}">
                  <a16:creationId xmlns:a16="http://schemas.microsoft.com/office/drawing/2014/main" xmlns="" id="{FDA29526-F0B2-9E4D-9A10-89CC5AB31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60432" name="Rectangle 16">
              <a:extLst>
                <a:ext uri="{FF2B5EF4-FFF2-40B4-BE49-F238E27FC236}">
                  <a16:creationId xmlns:a16="http://schemas.microsoft.com/office/drawing/2014/main" xmlns="" id="{53BC05F4-F8F0-7641-8316-20034C868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3" name="Rectangle 17">
              <a:extLst>
                <a:ext uri="{FF2B5EF4-FFF2-40B4-BE49-F238E27FC236}">
                  <a16:creationId xmlns:a16="http://schemas.microsoft.com/office/drawing/2014/main" xmlns="" id="{A9A27765-BEBC-9742-8166-8C526AA59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4" name="Rectangle 18">
              <a:extLst>
                <a:ext uri="{FF2B5EF4-FFF2-40B4-BE49-F238E27FC236}">
                  <a16:creationId xmlns:a16="http://schemas.microsoft.com/office/drawing/2014/main" xmlns="" id="{87DAD4C6-DF92-054E-9ECE-6199373F8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5" name="Text Box 19">
              <a:extLst>
                <a:ext uri="{FF2B5EF4-FFF2-40B4-BE49-F238E27FC236}">
                  <a16:creationId xmlns:a16="http://schemas.microsoft.com/office/drawing/2014/main" xmlns="" id="{B1157FDA-24CC-D941-89B5-12B0977E09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0436" name="Text Box 20">
              <a:extLst>
                <a:ext uri="{FF2B5EF4-FFF2-40B4-BE49-F238E27FC236}">
                  <a16:creationId xmlns:a16="http://schemas.microsoft.com/office/drawing/2014/main" xmlns="" id="{A9D151C5-A5EF-E34A-BE3D-D598713C98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0437" name="Text Box 21">
              <a:extLst>
                <a:ext uri="{FF2B5EF4-FFF2-40B4-BE49-F238E27FC236}">
                  <a16:creationId xmlns:a16="http://schemas.microsoft.com/office/drawing/2014/main" xmlns="" id="{310BB143-89A2-6247-8E98-B36B4693C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 dirty="0"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0438" name="Text Box 22">
              <a:extLst>
                <a:ext uri="{FF2B5EF4-FFF2-40B4-BE49-F238E27FC236}">
                  <a16:creationId xmlns:a16="http://schemas.microsoft.com/office/drawing/2014/main" xmlns="" id="{7AC0C675-3C2C-594D-977C-5BC5245DA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0439" name="Text Box 23">
              <a:extLst>
                <a:ext uri="{FF2B5EF4-FFF2-40B4-BE49-F238E27FC236}">
                  <a16:creationId xmlns:a16="http://schemas.microsoft.com/office/drawing/2014/main" xmlns="" id="{A9DC1FE2-70A8-7142-9928-05A15FC8A8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2" y="1415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pSp>
        <p:nvGrpSpPr>
          <p:cNvPr id="60440" name="Group 24">
            <a:extLst>
              <a:ext uri="{FF2B5EF4-FFF2-40B4-BE49-F238E27FC236}">
                <a16:creationId xmlns:a16="http://schemas.microsoft.com/office/drawing/2014/main" xmlns="" id="{1EA74FE5-CBA5-9144-B1DF-8DB2D93AD4EC}"/>
              </a:ext>
            </a:extLst>
          </p:cNvPr>
          <p:cNvGrpSpPr>
            <a:grpSpLocks/>
          </p:cNvGrpSpPr>
          <p:nvPr/>
        </p:nvGrpSpPr>
        <p:grpSpPr bwMode="auto">
          <a:xfrm>
            <a:off x="1562100" y="165100"/>
            <a:ext cx="8991600" cy="6553200"/>
            <a:chOff x="168" y="176"/>
            <a:chExt cx="5408" cy="3928"/>
          </a:xfrm>
        </p:grpSpPr>
        <p:sp>
          <p:nvSpPr>
            <p:cNvPr id="60441" name="Freeform 25">
              <a:extLst>
                <a:ext uri="{FF2B5EF4-FFF2-40B4-BE49-F238E27FC236}">
                  <a16:creationId xmlns:a16="http://schemas.microsoft.com/office/drawing/2014/main" xmlns="" id="{F4A37C63-682A-B64A-9CFB-FC3252C43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2" name="Freeform 26">
              <a:extLst>
                <a:ext uri="{FF2B5EF4-FFF2-40B4-BE49-F238E27FC236}">
                  <a16:creationId xmlns:a16="http://schemas.microsoft.com/office/drawing/2014/main" xmlns="" id="{8FEB635C-4EC6-9941-97CD-95C74BBA4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3" name="Freeform 27">
              <a:extLst>
                <a:ext uri="{FF2B5EF4-FFF2-40B4-BE49-F238E27FC236}">
                  <a16:creationId xmlns:a16="http://schemas.microsoft.com/office/drawing/2014/main" xmlns="" id="{C25DF0EA-FAB2-6D40-8397-9F08E4554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4" name="Freeform 28">
              <a:extLst>
                <a:ext uri="{FF2B5EF4-FFF2-40B4-BE49-F238E27FC236}">
                  <a16:creationId xmlns:a16="http://schemas.microsoft.com/office/drawing/2014/main" xmlns="" id="{DA13B729-326F-1F41-9FA6-11B129718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5" name="Freeform 29">
              <a:extLst>
                <a:ext uri="{FF2B5EF4-FFF2-40B4-BE49-F238E27FC236}">
                  <a16:creationId xmlns:a16="http://schemas.microsoft.com/office/drawing/2014/main" xmlns="" id="{B4CD9BCE-B577-4D44-AAA6-5F6983075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6" name="Freeform 30">
              <a:extLst>
                <a:ext uri="{FF2B5EF4-FFF2-40B4-BE49-F238E27FC236}">
                  <a16:creationId xmlns:a16="http://schemas.microsoft.com/office/drawing/2014/main" xmlns="" id="{E9B1CA5E-42BE-164A-A4E0-C073F6933FF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7" name="Freeform 31">
              <a:extLst>
                <a:ext uri="{FF2B5EF4-FFF2-40B4-BE49-F238E27FC236}">
                  <a16:creationId xmlns:a16="http://schemas.microsoft.com/office/drawing/2014/main" xmlns="" id="{03C21F91-A113-CD47-AE32-EDC4C343C87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8" name="Freeform 32">
              <a:extLst>
                <a:ext uri="{FF2B5EF4-FFF2-40B4-BE49-F238E27FC236}">
                  <a16:creationId xmlns:a16="http://schemas.microsoft.com/office/drawing/2014/main" xmlns="" id="{1792BAAA-0722-164A-9578-7A58281F17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49" name="Rectangle 33">
            <a:extLst>
              <a:ext uri="{FF2B5EF4-FFF2-40B4-BE49-F238E27FC236}">
                <a16:creationId xmlns:a16="http://schemas.microsoft.com/office/drawing/2014/main" xmlns="" id="{07E363D8-FE57-8142-B03E-39C5C36CF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57188"/>
            <a:ext cx="8763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 dirty="0"/>
              <a:t>  </a:t>
            </a:r>
            <a:r>
              <a:rPr lang="en-US" altLang="ru-RU" sz="1600" dirty="0"/>
              <a:t>    </a:t>
            </a:r>
            <a:r>
              <a:rPr lang="en-US" altLang="ru-RU" sz="2000" dirty="0"/>
              <a:t> </a:t>
            </a:r>
            <a:r>
              <a:rPr lang="ru-RU" altLang="ru-RU" sz="2000" dirty="0"/>
              <a:t>1.</a:t>
            </a:r>
            <a:r>
              <a:rPr lang="en-US" altLang="ru-RU" sz="2000" dirty="0"/>
              <a:t> </a:t>
            </a:r>
            <a:r>
              <a:rPr lang="ru-RU" altLang="ru-RU" sz="2000" dirty="0"/>
              <a:t>Найдите наибольшее значение функции</a:t>
            </a:r>
          </a:p>
          <a:p>
            <a:endParaRPr lang="ru-RU" altLang="ru-RU" sz="900" dirty="0"/>
          </a:p>
          <a:p>
            <a:r>
              <a:rPr lang="en-US" altLang="ru-RU" sz="2000" dirty="0"/>
              <a:t>y = </a:t>
            </a:r>
            <a:r>
              <a:rPr lang="ru-RU" altLang="ru-RU" sz="2000" dirty="0"/>
              <a:t>12</a:t>
            </a:r>
            <a:r>
              <a:rPr lang="en-US" altLang="ru-RU" sz="2000" dirty="0" err="1"/>
              <a:t>cosx</a:t>
            </a:r>
            <a:r>
              <a:rPr lang="en-US" altLang="ru-RU" sz="2000" dirty="0"/>
              <a:t> </a:t>
            </a:r>
            <a:r>
              <a:rPr lang="ru-RU" altLang="ru-RU" sz="2000" dirty="0"/>
              <a:t>+</a:t>
            </a:r>
            <a:r>
              <a:rPr lang="en-US" altLang="ru-RU" sz="2000" dirty="0"/>
              <a:t> 6</a:t>
            </a:r>
            <a:r>
              <a:rPr lang="ru-RU" altLang="ru-RU" sz="2000" dirty="0"/>
              <a:t>      </a:t>
            </a:r>
            <a:r>
              <a:rPr lang="en-US" altLang="ru-RU" sz="2000" dirty="0"/>
              <a:t>x </a:t>
            </a:r>
            <a:r>
              <a:rPr lang="ru-RU" altLang="ru-RU" sz="2000" dirty="0"/>
              <a:t>– 2     </a:t>
            </a:r>
            <a:r>
              <a:rPr lang="en-US" altLang="ru-RU" sz="2000" dirty="0"/>
              <a:t> </a:t>
            </a:r>
            <a:r>
              <a:rPr lang="ru-RU" altLang="ru-RU" sz="2000" dirty="0"/>
              <a:t>   + 6  на отрезке</a:t>
            </a:r>
          </a:p>
        </p:txBody>
      </p:sp>
      <p:graphicFrame>
        <p:nvGraphicFramePr>
          <p:cNvPr id="60455" name="Object 39">
            <a:extLst>
              <a:ext uri="{FF2B5EF4-FFF2-40B4-BE49-F238E27FC236}">
                <a16:creationId xmlns:a16="http://schemas.microsoft.com/office/drawing/2014/main" xmlns="" id="{2AC56904-3781-E24A-8C3B-492B282449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10400" y="609600"/>
          <a:ext cx="8842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4" name="Формула" r:id="rId3" imgW="10820400" imgH="9944100" progId="Equation.3">
                  <p:embed/>
                </p:oleObj>
              </mc:Choice>
              <mc:Fallback>
                <p:oleObj name="Формула" r:id="rId3" imgW="10820400" imgH="9944100" progId="Equation.3">
                  <p:embed/>
                  <p:pic>
                    <p:nvPicPr>
                      <p:cNvPr id="60455" name="Object 39">
                        <a:extLst>
                          <a:ext uri="{FF2B5EF4-FFF2-40B4-BE49-F238E27FC236}">
                            <a16:creationId xmlns:a16="http://schemas.microsoft.com/office/drawing/2014/main" xmlns="" id="{2AC56904-3781-E24A-8C3B-492B282449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609600"/>
                        <a:ext cx="88423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72" name="Object 56">
            <a:extLst>
              <a:ext uri="{FF2B5EF4-FFF2-40B4-BE49-F238E27FC236}">
                <a16:creationId xmlns:a16="http://schemas.microsoft.com/office/drawing/2014/main" xmlns="" id="{A228AB55-0F86-A147-BD2B-CBA0BFC80A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32200" y="747713"/>
          <a:ext cx="457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5" name="Формула" r:id="rId5" imgW="5270500" imgH="5270500" progId="Equation.3">
                  <p:embed/>
                </p:oleObj>
              </mc:Choice>
              <mc:Fallback>
                <p:oleObj name="Формула" r:id="rId5" imgW="5270500" imgH="5270500" progId="Equation.3">
                  <p:embed/>
                  <p:pic>
                    <p:nvPicPr>
                      <p:cNvPr id="60472" name="Object 56">
                        <a:extLst>
                          <a:ext uri="{FF2B5EF4-FFF2-40B4-BE49-F238E27FC236}">
                            <a16:creationId xmlns:a16="http://schemas.microsoft.com/office/drawing/2014/main" xmlns="" id="{A228AB55-0F86-A147-BD2B-CBA0BFC80A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200" y="747713"/>
                        <a:ext cx="4572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73" name="Object 57">
            <a:extLst>
              <a:ext uri="{FF2B5EF4-FFF2-40B4-BE49-F238E27FC236}">
                <a16:creationId xmlns:a16="http://schemas.microsoft.com/office/drawing/2014/main" xmlns="" id="{F48CF2F4-9FF9-9340-97EE-259B7E676F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738188"/>
          <a:ext cx="6858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6" name="Формула" r:id="rId7" imgW="7899400" imgH="5562600" progId="Equation.3">
                  <p:embed/>
                </p:oleObj>
              </mc:Choice>
              <mc:Fallback>
                <p:oleObj name="Формула" r:id="rId7" imgW="7899400" imgH="5562600" progId="Equation.3">
                  <p:embed/>
                  <p:pic>
                    <p:nvPicPr>
                      <p:cNvPr id="60473" name="Object 57">
                        <a:extLst>
                          <a:ext uri="{FF2B5EF4-FFF2-40B4-BE49-F238E27FC236}">
                            <a16:creationId xmlns:a16="http://schemas.microsoft.com/office/drawing/2014/main" xmlns="" id="{F48CF2F4-9FF9-9340-97EE-259B7E676F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38188"/>
                        <a:ext cx="6858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CDA9E11-13CF-468D-A251-0C7E3E24FD51}"/>
              </a:ext>
            </a:extLst>
          </p:cNvPr>
          <p:cNvSpPr/>
          <p:nvPr/>
        </p:nvSpPr>
        <p:spPr>
          <a:xfrm>
            <a:off x="2470357" y="1459937"/>
            <a:ext cx="53036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2. Найдите наибольшее значение функции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xmlns="" id="{1512F9E1-B804-41F3-8473-0E6657DECB5C}"/>
                  </a:ext>
                </a:extLst>
              </p:cNvPr>
              <p:cNvSpPr/>
              <p:nvPr/>
            </p:nvSpPr>
            <p:spPr>
              <a:xfrm>
                <a:off x="2483975" y="2017624"/>
                <a:ext cx="4084775" cy="5291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ru-RU" dirty="0"/>
                  <a:t> y = 10sinx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altLang="ru-RU" sz="2000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num>
                      <m:den>
                        <m:r>
                          <a:rPr lang="en-US" altLang="ru-R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ru-RU" altLang="ru-RU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ru-RU" dirty="0"/>
                  <a:t>x + 7</a:t>
                </a:r>
                <a:r>
                  <a:rPr lang="ru-RU" altLang="ru-RU" dirty="0"/>
                  <a:t> на отрезке</a:t>
                </a:r>
                <a:endParaRPr lang="ru-RU" dirty="0"/>
              </a:p>
            </p:txBody>
          </p:sp>
        </mc:Choice>
        <mc:Fallback xmlns="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1512F9E1-B804-41F3-8473-0E6657DECB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975" y="2017624"/>
                <a:ext cx="4084775" cy="529184"/>
              </a:xfrm>
              <a:prstGeom prst="rect">
                <a:avLst/>
              </a:prstGeom>
              <a:blipFill>
                <a:blip r:embed="rId9"/>
                <a:stretch>
                  <a:fillRect b="-22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12">
            <a:extLst>
              <a:ext uri="{FF2B5EF4-FFF2-40B4-BE49-F238E27FC236}">
                <a16:creationId xmlns:a16="http://schemas.microsoft.com/office/drawing/2014/main" xmlns="" id="{B7F2875A-E4FE-424D-BDD9-482B2C9ACE1D}"/>
              </a:ext>
            </a:extLst>
          </p:cNvPr>
          <p:cNvGrpSpPr>
            <a:grpSpLocks/>
          </p:cNvGrpSpPr>
          <p:nvPr/>
        </p:nvGrpSpPr>
        <p:grpSpPr bwMode="auto">
          <a:xfrm>
            <a:off x="5360352" y="5171224"/>
            <a:ext cx="3606725" cy="687468"/>
            <a:chOff x="3024" y="1408"/>
            <a:chExt cx="2313" cy="407"/>
          </a:xfrm>
        </p:grpSpPr>
        <p:grpSp>
          <p:nvGrpSpPr>
            <p:cNvPr id="64" name="Group 13">
              <a:extLst>
                <a:ext uri="{FF2B5EF4-FFF2-40B4-BE49-F238E27FC236}">
                  <a16:creationId xmlns:a16="http://schemas.microsoft.com/office/drawing/2014/main" xmlns="" id="{A3263C60-4F91-4554-8928-77D70DB29E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79" name="Text Box 14">
                <a:extLst>
                  <a:ext uri="{FF2B5EF4-FFF2-40B4-BE49-F238E27FC236}">
                    <a16:creationId xmlns:a16="http://schemas.microsoft.com/office/drawing/2014/main" xmlns="" id="{6DE7A47B-DBD9-4597-8287-A6CC157DC4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80" name="Text Box 15">
                <a:extLst>
                  <a:ext uri="{FF2B5EF4-FFF2-40B4-BE49-F238E27FC236}">
                    <a16:creationId xmlns:a16="http://schemas.microsoft.com/office/drawing/2014/main" xmlns="" id="{CC8E1FB9-F38D-4EB3-8F32-5D3506188B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81" name="Text Box 16">
                <a:extLst>
                  <a:ext uri="{FF2B5EF4-FFF2-40B4-BE49-F238E27FC236}">
                    <a16:creationId xmlns:a16="http://schemas.microsoft.com/office/drawing/2014/main" xmlns="" id="{FF9B954C-112B-48D9-8982-D321A478AB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2" name="Text Box 17">
                <a:extLst>
                  <a:ext uri="{FF2B5EF4-FFF2-40B4-BE49-F238E27FC236}">
                    <a16:creationId xmlns:a16="http://schemas.microsoft.com/office/drawing/2014/main" xmlns="" id="{C6208FF7-EDC7-48E0-B458-B773490C88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83" name="Text Box 18">
                <a:extLst>
                  <a:ext uri="{FF2B5EF4-FFF2-40B4-BE49-F238E27FC236}">
                    <a16:creationId xmlns:a16="http://schemas.microsoft.com/office/drawing/2014/main" xmlns="" id="{39A8F803-79EC-4F0F-B793-6C88FC6E97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65" name="Rectangle 19">
              <a:extLst>
                <a:ext uri="{FF2B5EF4-FFF2-40B4-BE49-F238E27FC236}">
                  <a16:creationId xmlns:a16="http://schemas.microsoft.com/office/drawing/2014/main" xmlns="" id="{50F41916-EEDE-400D-A9F3-6B79334AA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AutoShape 20">
              <a:extLst>
                <a:ext uri="{FF2B5EF4-FFF2-40B4-BE49-F238E27FC236}">
                  <a16:creationId xmlns:a16="http://schemas.microsoft.com/office/drawing/2014/main" xmlns="" id="{2DAF3844-CC0B-46F6-ADBD-2A948FD73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Text Box 21">
              <a:extLst>
                <a:ext uri="{FF2B5EF4-FFF2-40B4-BE49-F238E27FC236}">
                  <a16:creationId xmlns:a16="http://schemas.microsoft.com/office/drawing/2014/main" xmlns="" id="{E982E325-3C91-48FA-A22F-60FD4BBF6A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№ 2</a:t>
              </a:r>
            </a:p>
          </p:txBody>
        </p:sp>
        <p:sp>
          <p:nvSpPr>
            <p:cNvPr id="68" name="Rectangle 22">
              <a:extLst>
                <a:ext uri="{FF2B5EF4-FFF2-40B4-BE49-F238E27FC236}">
                  <a16:creationId xmlns:a16="http://schemas.microsoft.com/office/drawing/2014/main" xmlns="" id="{1DD808CC-BB8B-4879-94C4-F694FE9D8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Rectangle 23">
              <a:extLst>
                <a:ext uri="{FF2B5EF4-FFF2-40B4-BE49-F238E27FC236}">
                  <a16:creationId xmlns:a16="http://schemas.microsoft.com/office/drawing/2014/main" xmlns="" id="{41F1E51D-57CE-4EC2-B030-DA62D7E57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70" name="Rectangle 24">
              <a:extLst>
                <a:ext uri="{FF2B5EF4-FFF2-40B4-BE49-F238E27FC236}">
                  <a16:creationId xmlns:a16="http://schemas.microsoft.com/office/drawing/2014/main" xmlns="" id="{12CFD274-E1E8-4D53-8AAF-7190510A9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71" name="Rectangle 25">
              <a:extLst>
                <a:ext uri="{FF2B5EF4-FFF2-40B4-BE49-F238E27FC236}">
                  <a16:creationId xmlns:a16="http://schemas.microsoft.com/office/drawing/2014/main" xmlns="" id="{4F7287AF-98DD-4A13-98FD-60939C491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Rectangle 26">
              <a:extLst>
                <a:ext uri="{FF2B5EF4-FFF2-40B4-BE49-F238E27FC236}">
                  <a16:creationId xmlns:a16="http://schemas.microsoft.com/office/drawing/2014/main" xmlns="" id="{1EE77617-A906-4B0A-91F1-2739E553C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Rectangle 27">
              <a:extLst>
                <a:ext uri="{FF2B5EF4-FFF2-40B4-BE49-F238E27FC236}">
                  <a16:creationId xmlns:a16="http://schemas.microsoft.com/office/drawing/2014/main" xmlns="" id="{77430095-09B9-4342-9578-A1215CFF3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" name="Text Box 28">
              <a:extLst>
                <a:ext uri="{FF2B5EF4-FFF2-40B4-BE49-F238E27FC236}">
                  <a16:creationId xmlns:a16="http://schemas.microsoft.com/office/drawing/2014/main" xmlns="" id="{81255560-7D5B-4AB9-8D66-D13964DC41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75" name="Text Box 29">
              <a:extLst>
                <a:ext uri="{FF2B5EF4-FFF2-40B4-BE49-F238E27FC236}">
                  <a16:creationId xmlns:a16="http://schemas.microsoft.com/office/drawing/2014/main" xmlns="" id="{6DA531AF-F5D9-484E-B444-3D21D486F5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76" name="Text Box 30">
              <a:extLst>
                <a:ext uri="{FF2B5EF4-FFF2-40B4-BE49-F238E27FC236}">
                  <a16:creationId xmlns:a16="http://schemas.microsoft.com/office/drawing/2014/main" xmlns="" id="{B5F754C1-B7B2-4B43-BCAE-5A1927D1D6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7" name="Text Box 31">
              <a:extLst>
                <a:ext uri="{FF2B5EF4-FFF2-40B4-BE49-F238E27FC236}">
                  <a16:creationId xmlns:a16="http://schemas.microsoft.com/office/drawing/2014/main" xmlns="" id="{EFB79ED6-C332-4510-BF91-0AE381D70A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8" name="Text Box 32">
              <a:extLst>
                <a:ext uri="{FF2B5EF4-FFF2-40B4-BE49-F238E27FC236}">
                  <a16:creationId xmlns:a16="http://schemas.microsoft.com/office/drawing/2014/main" xmlns="" id="{57733348-6FE4-49C3-9859-FC908D5608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84" name="Object 39">
            <a:extLst>
              <a:ext uri="{FF2B5EF4-FFF2-40B4-BE49-F238E27FC236}">
                <a16:creationId xmlns:a16="http://schemas.microsoft.com/office/drawing/2014/main" xmlns="" id="{62CC26AF-466D-4C34-813B-692F0E02D2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488633"/>
              </p:ext>
            </p:extLst>
          </p:nvPr>
        </p:nvGraphicFramePr>
        <p:xfrm>
          <a:off x="6465888" y="1945451"/>
          <a:ext cx="1243012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7" name="Формула" r:id="rId10" imgW="15214600" imgH="9944100" progId="Equation.3">
                  <p:embed/>
                </p:oleObj>
              </mc:Choice>
              <mc:Fallback>
                <p:oleObj name="Формула" r:id="rId10" imgW="15214600" imgH="9944100" progId="Equation.3">
                  <p:embed/>
                  <p:pic>
                    <p:nvPicPr>
                      <p:cNvPr id="56359" name="Object 39">
                        <a:extLst>
                          <a:ext uri="{FF2B5EF4-FFF2-40B4-BE49-F238E27FC236}">
                            <a16:creationId xmlns:a16="http://schemas.microsoft.com/office/drawing/2014/main" xmlns="" id="{1DEEFF6A-8C95-9446-AB6F-26C731FB8C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5888" y="1945451"/>
                        <a:ext cx="1243012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D69F761-1D62-40A8-AC5F-548653A48880}"/>
              </a:ext>
            </a:extLst>
          </p:cNvPr>
          <p:cNvSpPr/>
          <p:nvPr/>
        </p:nvSpPr>
        <p:spPr>
          <a:xfrm>
            <a:off x="2646548" y="2706839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dirty="0"/>
              <a:t>3.Найдите наибольшее значение функции</a:t>
            </a:r>
          </a:p>
          <a:p>
            <a:endParaRPr lang="ru-RU" altLang="ru-RU" sz="1200" dirty="0"/>
          </a:p>
          <a:p>
            <a:r>
              <a:rPr lang="en-US" altLang="ru-RU" dirty="0"/>
              <a:t>        y = </a:t>
            </a:r>
            <a:r>
              <a:rPr lang="ru-RU" altLang="ru-RU" dirty="0"/>
              <a:t>3</a:t>
            </a:r>
            <a:r>
              <a:rPr lang="en-US" altLang="ru-RU" dirty="0" err="1"/>
              <a:t>tgx</a:t>
            </a:r>
            <a:r>
              <a:rPr lang="ru-RU" altLang="ru-RU" dirty="0"/>
              <a:t> – 3</a:t>
            </a:r>
            <a:r>
              <a:rPr lang="en-US" altLang="ru-RU" dirty="0"/>
              <a:t>x</a:t>
            </a:r>
            <a:r>
              <a:rPr lang="ru-RU" altLang="ru-RU" dirty="0"/>
              <a:t> </a:t>
            </a:r>
            <a:r>
              <a:rPr lang="en-US" altLang="ru-RU" dirty="0"/>
              <a:t>+ 5 </a:t>
            </a:r>
            <a:r>
              <a:rPr lang="ru-RU" altLang="ru-RU" dirty="0"/>
              <a:t>на отрезке</a:t>
            </a:r>
          </a:p>
        </p:txBody>
      </p:sp>
      <p:graphicFrame>
        <p:nvGraphicFramePr>
          <p:cNvPr id="89" name="Object 38">
            <a:extLst>
              <a:ext uri="{FF2B5EF4-FFF2-40B4-BE49-F238E27FC236}">
                <a16:creationId xmlns:a16="http://schemas.microsoft.com/office/drawing/2014/main" xmlns="" id="{1CAF448D-95CC-44AD-B238-8B6ED97F12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9370400"/>
              </p:ext>
            </p:extLst>
          </p:nvPr>
        </p:nvGraphicFramePr>
        <p:xfrm>
          <a:off x="6494239" y="3047292"/>
          <a:ext cx="119538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8" name="Формула" r:id="rId12" imgW="14630400" imgH="9944100" progId="Equation.3">
                  <p:embed/>
                </p:oleObj>
              </mc:Choice>
              <mc:Fallback>
                <p:oleObj name="Формула" r:id="rId12" imgW="14630400" imgH="9944100" progId="Equation.3">
                  <p:embed/>
                  <p:pic>
                    <p:nvPicPr>
                      <p:cNvPr id="65574" name="Object 38">
                        <a:extLst>
                          <a:ext uri="{FF2B5EF4-FFF2-40B4-BE49-F238E27FC236}">
                            <a16:creationId xmlns:a16="http://schemas.microsoft.com/office/drawing/2014/main" xmlns="" id="{0CD3A770-5977-2042-89DA-1B35AC4E63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4239" y="3047292"/>
                        <a:ext cx="1195387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0" name="Group 2">
            <a:extLst>
              <a:ext uri="{FF2B5EF4-FFF2-40B4-BE49-F238E27FC236}">
                <a16:creationId xmlns:a16="http://schemas.microsoft.com/office/drawing/2014/main" xmlns="" id="{69D65F7E-71D7-4D2C-8162-47E9A9D2B810}"/>
              </a:ext>
            </a:extLst>
          </p:cNvPr>
          <p:cNvGrpSpPr>
            <a:grpSpLocks/>
          </p:cNvGrpSpPr>
          <p:nvPr/>
        </p:nvGrpSpPr>
        <p:grpSpPr bwMode="auto">
          <a:xfrm>
            <a:off x="5338026" y="5976042"/>
            <a:ext cx="3671888" cy="646113"/>
            <a:chOff x="3024" y="1408"/>
            <a:chExt cx="2313" cy="407"/>
          </a:xfrm>
        </p:grpSpPr>
        <p:grpSp>
          <p:nvGrpSpPr>
            <p:cNvPr id="91" name="Group 3">
              <a:extLst>
                <a:ext uri="{FF2B5EF4-FFF2-40B4-BE49-F238E27FC236}">
                  <a16:creationId xmlns:a16="http://schemas.microsoft.com/office/drawing/2014/main" xmlns="" id="{C55839FC-8719-4E93-881E-DB6E2D4AAC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106" name="Text Box 4">
                <a:extLst>
                  <a:ext uri="{FF2B5EF4-FFF2-40B4-BE49-F238E27FC236}">
                    <a16:creationId xmlns:a16="http://schemas.microsoft.com/office/drawing/2014/main" xmlns="" id="{E993F65F-8634-40B4-9350-A7A087C6A4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07" name="Text Box 5">
                <a:extLst>
                  <a:ext uri="{FF2B5EF4-FFF2-40B4-BE49-F238E27FC236}">
                    <a16:creationId xmlns:a16="http://schemas.microsoft.com/office/drawing/2014/main" xmlns="" id="{64712B86-9CA0-4417-9542-7A74782BDE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108" name="Text Box 6">
                <a:extLst>
                  <a:ext uri="{FF2B5EF4-FFF2-40B4-BE49-F238E27FC236}">
                    <a16:creationId xmlns:a16="http://schemas.microsoft.com/office/drawing/2014/main" xmlns="" id="{B1FD8811-0720-4883-8A6E-5502BAEBA0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09" name="Text Box 7">
                <a:extLst>
                  <a:ext uri="{FF2B5EF4-FFF2-40B4-BE49-F238E27FC236}">
                    <a16:creationId xmlns:a16="http://schemas.microsoft.com/office/drawing/2014/main" xmlns="" id="{4B660018-8DF7-4D92-A9DE-B40684DE36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110" name="Text Box 8">
                <a:extLst>
                  <a:ext uri="{FF2B5EF4-FFF2-40B4-BE49-F238E27FC236}">
                    <a16:creationId xmlns:a16="http://schemas.microsoft.com/office/drawing/2014/main" xmlns="" id="{DEAC71C4-E85B-458D-A20E-987F9D2101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92" name="Rectangle 9">
              <a:extLst>
                <a:ext uri="{FF2B5EF4-FFF2-40B4-BE49-F238E27FC236}">
                  <a16:creationId xmlns:a16="http://schemas.microsoft.com/office/drawing/2014/main" xmlns="" id="{F025738F-31DB-4F18-AE3E-B0CD1DCF7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" name="AutoShape 10">
              <a:extLst>
                <a:ext uri="{FF2B5EF4-FFF2-40B4-BE49-F238E27FC236}">
                  <a16:creationId xmlns:a16="http://schemas.microsoft.com/office/drawing/2014/main" xmlns="" id="{66DC7DEB-8EC3-41C3-A204-1082313CE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" name="Text Box 11">
              <a:extLst>
                <a:ext uri="{FF2B5EF4-FFF2-40B4-BE49-F238E27FC236}">
                  <a16:creationId xmlns:a16="http://schemas.microsoft.com/office/drawing/2014/main" xmlns="" id="{ECF3CABE-278E-404F-B1AC-65C609FC74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№ 3</a:t>
              </a:r>
            </a:p>
          </p:txBody>
        </p:sp>
        <p:sp>
          <p:nvSpPr>
            <p:cNvPr id="95" name="Rectangle 12">
              <a:extLst>
                <a:ext uri="{FF2B5EF4-FFF2-40B4-BE49-F238E27FC236}">
                  <a16:creationId xmlns:a16="http://schemas.microsoft.com/office/drawing/2014/main" xmlns="" id="{6648958B-2863-45E2-8B49-C688BF8E2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" name="Rectangle 13">
              <a:extLst>
                <a:ext uri="{FF2B5EF4-FFF2-40B4-BE49-F238E27FC236}">
                  <a16:creationId xmlns:a16="http://schemas.microsoft.com/office/drawing/2014/main" xmlns="" id="{D42BD990-F194-4321-B7CC-D3D14A337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97" name="Rectangle 14">
              <a:extLst>
                <a:ext uri="{FF2B5EF4-FFF2-40B4-BE49-F238E27FC236}">
                  <a16:creationId xmlns:a16="http://schemas.microsoft.com/office/drawing/2014/main" xmlns="" id="{3EB41A0D-C306-4A11-8B38-DB6D725C3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98" name="Rectangle 15">
              <a:extLst>
                <a:ext uri="{FF2B5EF4-FFF2-40B4-BE49-F238E27FC236}">
                  <a16:creationId xmlns:a16="http://schemas.microsoft.com/office/drawing/2014/main" xmlns="" id="{B97837AF-BBC9-4969-9DDA-FEDD9B32F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" name="Rectangle 16">
              <a:extLst>
                <a:ext uri="{FF2B5EF4-FFF2-40B4-BE49-F238E27FC236}">
                  <a16:creationId xmlns:a16="http://schemas.microsoft.com/office/drawing/2014/main" xmlns="" id="{C782A6A9-BC51-4E62-A557-5BFE329A0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17">
              <a:extLst>
                <a:ext uri="{FF2B5EF4-FFF2-40B4-BE49-F238E27FC236}">
                  <a16:creationId xmlns:a16="http://schemas.microsoft.com/office/drawing/2014/main" xmlns="" id="{C2874F88-8F26-4D35-91F7-F7A3DA7A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" name="Text Box 18">
              <a:extLst>
                <a:ext uri="{FF2B5EF4-FFF2-40B4-BE49-F238E27FC236}">
                  <a16:creationId xmlns:a16="http://schemas.microsoft.com/office/drawing/2014/main" xmlns="" id="{416E832B-26B0-48E9-995D-6E5FD869F1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102" name="Text Box 19">
              <a:extLst>
                <a:ext uri="{FF2B5EF4-FFF2-40B4-BE49-F238E27FC236}">
                  <a16:creationId xmlns:a16="http://schemas.microsoft.com/office/drawing/2014/main" xmlns="" id="{4C5EAA6E-F91C-4C64-B9FF-41FF571276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103" name="Text Box 20">
              <a:extLst>
                <a:ext uri="{FF2B5EF4-FFF2-40B4-BE49-F238E27FC236}">
                  <a16:creationId xmlns:a16="http://schemas.microsoft.com/office/drawing/2014/main" xmlns="" id="{3AADF380-9AE7-4A95-9B2C-94B418D2FB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04" name="Text Box 21">
              <a:extLst>
                <a:ext uri="{FF2B5EF4-FFF2-40B4-BE49-F238E27FC236}">
                  <a16:creationId xmlns:a16="http://schemas.microsoft.com/office/drawing/2014/main" xmlns="" id="{5977265B-A32B-4771-B1C0-F208E3A5CA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  <p:sp>
          <p:nvSpPr>
            <p:cNvPr id="105" name="Text Box 22">
              <a:extLst>
                <a:ext uri="{FF2B5EF4-FFF2-40B4-BE49-F238E27FC236}">
                  <a16:creationId xmlns:a16="http://schemas.microsoft.com/office/drawing/2014/main" xmlns="" id="{14BAFE02-2F9A-404E-810F-F202EA9D34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2B1706E-A3D3-4FB9-92B0-950D93662EF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19571" y="737136"/>
            <a:ext cx="345045" cy="69239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942AA22-725E-44C7-8A2D-92649C4CB07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28077" y="2330326"/>
            <a:ext cx="475529" cy="47552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A535D7D-503C-4867-89C7-43F0B088083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61065" y="3162567"/>
            <a:ext cx="346459" cy="71280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FEFCC6F-25C5-4B38-8591-0FE22389951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72205" y="330633"/>
            <a:ext cx="609653" cy="6096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E6FCDFE-EA07-4553-A613-E9E9C4DA1C8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777412" y="5118065"/>
            <a:ext cx="93886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8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2">
            <a:extLst>
              <a:ext uri="{FF2B5EF4-FFF2-40B4-BE49-F238E27FC236}">
                <a16:creationId xmlns:a16="http://schemas.microsoft.com/office/drawing/2014/main" xmlns="" id="{30B74F79-40A7-C249-8ACD-2868B24C7D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199" y="2170644"/>
            <a:ext cx="2971800" cy="2362200"/>
          </a:xfrm>
          <a:prstGeom prst="wedgeRectCallout">
            <a:avLst>
              <a:gd name="adj1" fmla="val -80236"/>
              <a:gd name="adj2" fmla="val -48792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Функция на всей области определения убывает. Т.К. у </a:t>
            </a:r>
            <a:r>
              <a:rPr lang="ru-RU" altLang="ru-RU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altLang="ru-RU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&lt; 0</a:t>
            </a:r>
            <a:r>
              <a:rPr lang="ru-RU" alt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r>
              <a:rPr lang="ru-RU" alt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Тогда наименьшее значение функция будет иметь в правом конце отрезка, т.е. в точке х=0.</a:t>
            </a:r>
          </a:p>
        </p:txBody>
      </p:sp>
      <p:grpSp>
        <p:nvGrpSpPr>
          <p:cNvPr id="59427" name="Group 35">
            <a:extLst>
              <a:ext uri="{FF2B5EF4-FFF2-40B4-BE49-F238E27FC236}">
                <a16:creationId xmlns:a16="http://schemas.microsoft.com/office/drawing/2014/main" xmlns="" id="{A0A538A1-8301-5749-86A7-D6422E5D5331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5943601"/>
            <a:ext cx="3671888" cy="646113"/>
            <a:chOff x="3024" y="1408"/>
            <a:chExt cx="2313" cy="407"/>
          </a:xfrm>
        </p:grpSpPr>
        <p:grpSp>
          <p:nvGrpSpPr>
            <p:cNvPr id="59428" name="Group 36">
              <a:extLst>
                <a:ext uri="{FF2B5EF4-FFF2-40B4-BE49-F238E27FC236}">
                  <a16:creationId xmlns:a16="http://schemas.microsoft.com/office/drawing/2014/main" xmlns="" id="{48E5F1CA-E9D5-EB4D-B816-37F5916554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59429" name="Text Box 37">
                <a:extLst>
                  <a:ext uri="{FF2B5EF4-FFF2-40B4-BE49-F238E27FC236}">
                    <a16:creationId xmlns:a16="http://schemas.microsoft.com/office/drawing/2014/main" xmlns="" id="{B0A36901-F2D6-2841-98DA-2EBF9B59DD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59430" name="Text Box 38">
                <a:extLst>
                  <a:ext uri="{FF2B5EF4-FFF2-40B4-BE49-F238E27FC236}">
                    <a16:creationId xmlns:a16="http://schemas.microsoft.com/office/drawing/2014/main" xmlns="" id="{FB0073D9-E6B0-B44A-A6F4-17298BCBB6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59431" name="Text Box 39">
                <a:extLst>
                  <a:ext uri="{FF2B5EF4-FFF2-40B4-BE49-F238E27FC236}">
                    <a16:creationId xmlns:a16="http://schemas.microsoft.com/office/drawing/2014/main" xmlns="" id="{4521E066-D923-4C4B-BEAF-7D03A15AA1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59432" name="Text Box 40">
                <a:extLst>
                  <a:ext uri="{FF2B5EF4-FFF2-40B4-BE49-F238E27FC236}">
                    <a16:creationId xmlns:a16="http://schemas.microsoft.com/office/drawing/2014/main" xmlns="" id="{8B8343EE-9793-1144-8B7D-F8BA5CDF8C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59433" name="Text Box 41">
                <a:extLst>
                  <a:ext uri="{FF2B5EF4-FFF2-40B4-BE49-F238E27FC236}">
                    <a16:creationId xmlns:a16="http://schemas.microsoft.com/office/drawing/2014/main" xmlns="" id="{DE47144E-F725-CC4F-AB9C-0CF99D9D63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59434" name="Rectangle 42">
              <a:extLst>
                <a:ext uri="{FF2B5EF4-FFF2-40B4-BE49-F238E27FC236}">
                  <a16:creationId xmlns:a16="http://schemas.microsoft.com/office/drawing/2014/main" xmlns="" id="{411388E2-F27F-B540-BD40-0B95BFD21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35" name="AutoShape 43">
              <a:extLst>
                <a:ext uri="{FF2B5EF4-FFF2-40B4-BE49-F238E27FC236}">
                  <a16:creationId xmlns:a16="http://schemas.microsoft.com/office/drawing/2014/main" xmlns="" id="{BC3C2513-0AF2-B247-8EAB-C87F103AC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36" name="Text Box 44">
              <a:extLst>
                <a:ext uri="{FF2B5EF4-FFF2-40B4-BE49-F238E27FC236}">
                  <a16:creationId xmlns:a16="http://schemas.microsoft.com/office/drawing/2014/main" xmlns="" id="{7169418B-2604-1D46-821F-12A1EB9B2C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В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r>
                <a:rPr lang="ru-RU" altLang="ru-RU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9437" name="Rectangle 45">
              <a:extLst>
                <a:ext uri="{FF2B5EF4-FFF2-40B4-BE49-F238E27FC236}">
                  <a16:creationId xmlns:a16="http://schemas.microsoft.com/office/drawing/2014/main" xmlns="" id="{2EBF8975-760B-BC4F-B9A1-F00B38836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38" name="Rectangle 46">
              <a:extLst>
                <a:ext uri="{FF2B5EF4-FFF2-40B4-BE49-F238E27FC236}">
                  <a16:creationId xmlns:a16="http://schemas.microsoft.com/office/drawing/2014/main" xmlns="" id="{0AC304B9-6CEF-2E41-8B8D-237D0C539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59439" name="Rectangle 47">
              <a:extLst>
                <a:ext uri="{FF2B5EF4-FFF2-40B4-BE49-F238E27FC236}">
                  <a16:creationId xmlns:a16="http://schemas.microsoft.com/office/drawing/2014/main" xmlns="" id="{DFE1FBFE-08FD-2D42-B50E-DFC505093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59440" name="Rectangle 48">
              <a:extLst>
                <a:ext uri="{FF2B5EF4-FFF2-40B4-BE49-F238E27FC236}">
                  <a16:creationId xmlns:a16="http://schemas.microsoft.com/office/drawing/2014/main" xmlns="" id="{56AC9E72-29C4-7E4B-BED4-D4E40FF0B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41" name="Rectangle 49">
              <a:extLst>
                <a:ext uri="{FF2B5EF4-FFF2-40B4-BE49-F238E27FC236}">
                  <a16:creationId xmlns:a16="http://schemas.microsoft.com/office/drawing/2014/main" xmlns="" id="{2BEB4031-B850-8048-BFFE-F0B6CA8BF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42" name="Rectangle 50">
              <a:extLst>
                <a:ext uri="{FF2B5EF4-FFF2-40B4-BE49-F238E27FC236}">
                  <a16:creationId xmlns:a16="http://schemas.microsoft.com/office/drawing/2014/main" xmlns="" id="{D8B4E125-4568-E448-9774-E5D7F663E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443" name="Text Box 51">
              <a:extLst>
                <a:ext uri="{FF2B5EF4-FFF2-40B4-BE49-F238E27FC236}">
                  <a16:creationId xmlns:a16="http://schemas.microsoft.com/office/drawing/2014/main" xmlns="" id="{439C4F93-A2F3-8A4C-ACC4-E93FA81A5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59444" name="Text Box 52">
              <a:extLst>
                <a:ext uri="{FF2B5EF4-FFF2-40B4-BE49-F238E27FC236}">
                  <a16:creationId xmlns:a16="http://schemas.microsoft.com/office/drawing/2014/main" xmlns="" id="{DF413227-5EB9-E142-A291-ACB45FE7B4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59445" name="Text Box 53">
              <a:extLst>
                <a:ext uri="{FF2B5EF4-FFF2-40B4-BE49-F238E27FC236}">
                  <a16:creationId xmlns:a16="http://schemas.microsoft.com/office/drawing/2014/main" xmlns="" id="{E9E66DCB-107B-244D-8704-4F70A75B88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3600" b="1">
                  <a:cs typeface="Arial" panose="020B0604020202020204" pitchFamily="34" charset="0"/>
                </a:rPr>
                <a:t>9</a:t>
              </a:r>
              <a:endParaRPr lang="ru-RU" altLang="ru-RU" sz="3600" b="1">
                <a:cs typeface="Arial" panose="020B0604020202020204" pitchFamily="34" charset="0"/>
              </a:endParaRPr>
            </a:p>
          </p:txBody>
        </p:sp>
        <p:sp>
          <p:nvSpPr>
            <p:cNvPr id="59446" name="Text Box 54">
              <a:extLst>
                <a:ext uri="{FF2B5EF4-FFF2-40B4-BE49-F238E27FC236}">
                  <a16:creationId xmlns:a16="http://schemas.microsoft.com/office/drawing/2014/main" xmlns="" id="{EEA31A50-128A-674D-B3CB-0C674EDA51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  <p:sp>
          <p:nvSpPr>
            <p:cNvPr id="59447" name="Text Box 55">
              <a:extLst>
                <a:ext uri="{FF2B5EF4-FFF2-40B4-BE49-F238E27FC236}">
                  <a16:creationId xmlns:a16="http://schemas.microsoft.com/office/drawing/2014/main" xmlns="" id="{71CF3B2A-011B-8F4D-8C18-5B8791FDE9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pSp>
        <p:nvGrpSpPr>
          <p:cNvPr id="59448" name="Group 56">
            <a:extLst>
              <a:ext uri="{FF2B5EF4-FFF2-40B4-BE49-F238E27FC236}">
                <a16:creationId xmlns:a16="http://schemas.microsoft.com/office/drawing/2014/main" xmlns="" id="{44AB4BD4-6ED7-A04D-81DF-42D7B869DC67}"/>
              </a:ext>
            </a:extLst>
          </p:cNvPr>
          <p:cNvGrpSpPr>
            <a:grpSpLocks/>
          </p:cNvGrpSpPr>
          <p:nvPr/>
        </p:nvGrpSpPr>
        <p:grpSpPr bwMode="auto">
          <a:xfrm>
            <a:off x="1562100" y="165100"/>
            <a:ext cx="8991600" cy="6553200"/>
            <a:chOff x="168" y="176"/>
            <a:chExt cx="5408" cy="3928"/>
          </a:xfrm>
        </p:grpSpPr>
        <p:sp>
          <p:nvSpPr>
            <p:cNvPr id="59449" name="Freeform 57">
              <a:extLst>
                <a:ext uri="{FF2B5EF4-FFF2-40B4-BE49-F238E27FC236}">
                  <a16:creationId xmlns:a16="http://schemas.microsoft.com/office/drawing/2014/main" xmlns="" id="{0A569471-69B5-F94B-AA23-7C278C5F3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450" name="Freeform 58">
              <a:extLst>
                <a:ext uri="{FF2B5EF4-FFF2-40B4-BE49-F238E27FC236}">
                  <a16:creationId xmlns:a16="http://schemas.microsoft.com/office/drawing/2014/main" xmlns="" id="{B1E83D43-F2ED-6D44-A555-5E08CEE5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451" name="Freeform 59">
              <a:extLst>
                <a:ext uri="{FF2B5EF4-FFF2-40B4-BE49-F238E27FC236}">
                  <a16:creationId xmlns:a16="http://schemas.microsoft.com/office/drawing/2014/main" xmlns="" id="{DB841B7B-0FB2-5E43-8330-2F8EBAD17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452" name="Freeform 60">
              <a:extLst>
                <a:ext uri="{FF2B5EF4-FFF2-40B4-BE49-F238E27FC236}">
                  <a16:creationId xmlns:a16="http://schemas.microsoft.com/office/drawing/2014/main" xmlns="" id="{632ABC49-A686-A145-A5DB-2FD9D9852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453" name="Freeform 61">
              <a:extLst>
                <a:ext uri="{FF2B5EF4-FFF2-40B4-BE49-F238E27FC236}">
                  <a16:creationId xmlns:a16="http://schemas.microsoft.com/office/drawing/2014/main" xmlns="" id="{B9727F64-A03A-B04D-AED6-4142799A5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454" name="Freeform 62">
              <a:extLst>
                <a:ext uri="{FF2B5EF4-FFF2-40B4-BE49-F238E27FC236}">
                  <a16:creationId xmlns:a16="http://schemas.microsoft.com/office/drawing/2014/main" xmlns="" id="{CFCEDF56-96E4-DE48-815B-1F5BCC469AA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455" name="Freeform 63">
              <a:extLst>
                <a:ext uri="{FF2B5EF4-FFF2-40B4-BE49-F238E27FC236}">
                  <a16:creationId xmlns:a16="http://schemas.microsoft.com/office/drawing/2014/main" xmlns="" id="{0059A61B-5F28-A54A-AF29-0DBFF1A7F91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456" name="Freeform 64">
              <a:extLst>
                <a:ext uri="{FF2B5EF4-FFF2-40B4-BE49-F238E27FC236}">
                  <a16:creationId xmlns:a16="http://schemas.microsoft.com/office/drawing/2014/main" xmlns="" id="{15F502CA-D142-3141-9189-7696ECAFE0C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9457" name="Rectangle 65">
            <a:extLst>
              <a:ext uri="{FF2B5EF4-FFF2-40B4-BE49-F238E27FC236}">
                <a16:creationId xmlns:a16="http://schemas.microsoft.com/office/drawing/2014/main" xmlns="" id="{DC99E445-5FBA-4D40-A7DD-F75B92D0D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73050"/>
            <a:ext cx="5943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/>
              <a:t>        </a:t>
            </a:r>
            <a:r>
              <a:rPr lang="ru-RU" altLang="ru-RU" sz="2000"/>
              <a:t>Найдите наименьшее значение функции</a:t>
            </a:r>
            <a:endParaRPr lang="en-US" altLang="ru-RU" sz="2000"/>
          </a:p>
          <a:p>
            <a:endParaRPr lang="en-US" altLang="ru-RU" sz="800"/>
          </a:p>
          <a:p>
            <a:r>
              <a:rPr lang="ru-RU" altLang="ru-RU" sz="800"/>
              <a:t> </a:t>
            </a:r>
          </a:p>
          <a:p>
            <a:r>
              <a:rPr lang="en-US" altLang="ru-RU" sz="2000"/>
              <a:t>        y = </a:t>
            </a:r>
            <a:r>
              <a:rPr lang="ru-RU" altLang="ru-RU" sz="2000"/>
              <a:t>5</a:t>
            </a:r>
            <a:r>
              <a:rPr lang="en-US" altLang="ru-RU" sz="2000"/>
              <a:t>cosx – 6x + 4</a:t>
            </a:r>
            <a:r>
              <a:rPr lang="ru-RU" altLang="ru-RU" sz="2000"/>
              <a:t> на отрезке</a:t>
            </a:r>
          </a:p>
        </p:txBody>
      </p:sp>
      <p:sp>
        <p:nvSpPr>
          <p:cNvPr id="59458" name="Rectangle 66">
            <a:extLst>
              <a:ext uri="{FF2B5EF4-FFF2-40B4-BE49-F238E27FC236}">
                <a16:creationId xmlns:a16="http://schemas.microsoft.com/office/drawing/2014/main" xmlns="" id="{43E9BC37-2A89-4047-B2BF-29A71B558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3739" y="255588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(1) </a:t>
            </a:r>
          </a:p>
        </p:txBody>
      </p:sp>
      <p:sp>
        <p:nvSpPr>
          <p:cNvPr id="59460" name="Rectangle 68">
            <a:extLst>
              <a:ext uri="{FF2B5EF4-FFF2-40B4-BE49-F238E27FC236}">
                <a16:creationId xmlns:a16="http://schemas.microsoft.com/office/drawing/2014/main" xmlns="" id="{A086B70B-CB4A-AA4F-8FB2-A3BEA4BDF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371600"/>
            <a:ext cx="16642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Найти 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(x)</a:t>
            </a:r>
            <a:endParaRPr lang="ru-RU" alt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9461" name="Object 69">
            <a:extLst>
              <a:ext uri="{FF2B5EF4-FFF2-40B4-BE49-F238E27FC236}">
                <a16:creationId xmlns:a16="http://schemas.microsoft.com/office/drawing/2014/main" xmlns="" id="{50E1B29B-EDD7-4149-BC61-F10896AEA4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27526" y="1295401"/>
          <a:ext cx="214471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5" name="Формула" r:id="rId3" imgW="23114000" imgH="5270500" progId="Equation.3">
                  <p:embed/>
                </p:oleObj>
              </mc:Choice>
              <mc:Fallback>
                <p:oleObj name="Формула" r:id="rId3" imgW="23114000" imgH="5270500" progId="Equation.3">
                  <p:embed/>
                  <p:pic>
                    <p:nvPicPr>
                      <p:cNvPr id="59461" name="Object 69">
                        <a:extLst>
                          <a:ext uri="{FF2B5EF4-FFF2-40B4-BE49-F238E27FC236}">
                            <a16:creationId xmlns:a16="http://schemas.microsoft.com/office/drawing/2014/main" xmlns="" id="{50E1B29B-EDD7-4149-BC61-F10896AEA4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7526" y="1295401"/>
                        <a:ext cx="2144713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63" name="Object 71">
            <a:extLst>
              <a:ext uri="{FF2B5EF4-FFF2-40B4-BE49-F238E27FC236}">
                <a16:creationId xmlns:a16="http://schemas.microsoft.com/office/drawing/2014/main" xmlns="" id="{3C0BA54F-E083-1743-8110-99ACA21412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91600" y="609600"/>
          <a:ext cx="1219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6" name="Формула" r:id="rId5" imgW="14922500" imgH="9944100" progId="Equation.3">
                  <p:embed/>
                </p:oleObj>
              </mc:Choice>
              <mc:Fallback>
                <p:oleObj name="Формула" r:id="rId5" imgW="14922500" imgH="9944100" progId="Equation.3">
                  <p:embed/>
                  <p:pic>
                    <p:nvPicPr>
                      <p:cNvPr id="59463" name="Object 71">
                        <a:extLst>
                          <a:ext uri="{FF2B5EF4-FFF2-40B4-BE49-F238E27FC236}">
                            <a16:creationId xmlns:a16="http://schemas.microsoft.com/office/drawing/2014/main" xmlns="" id="{3C0BA54F-E083-1743-8110-99ACA21412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1600" y="609600"/>
                        <a:ext cx="12192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9464" name="Group 72">
            <a:extLst>
              <a:ext uri="{FF2B5EF4-FFF2-40B4-BE49-F238E27FC236}">
                <a16:creationId xmlns:a16="http://schemas.microsoft.com/office/drawing/2014/main" xmlns="" id="{5F8823D7-FFEA-5A42-AB2B-33B815EE4F5E}"/>
              </a:ext>
            </a:extLst>
          </p:cNvPr>
          <p:cNvGrpSpPr>
            <a:grpSpLocks/>
          </p:cNvGrpSpPr>
          <p:nvPr/>
        </p:nvGrpSpPr>
        <p:grpSpPr bwMode="auto">
          <a:xfrm>
            <a:off x="1778001" y="533400"/>
            <a:ext cx="2873375" cy="609600"/>
            <a:chOff x="384" y="240"/>
            <a:chExt cx="1810" cy="384"/>
          </a:xfrm>
        </p:grpSpPr>
        <p:pic>
          <p:nvPicPr>
            <p:cNvPr id="59465" name="Picture 73">
              <a:extLst>
                <a:ext uri="{FF2B5EF4-FFF2-40B4-BE49-F238E27FC236}">
                  <a16:creationId xmlns:a16="http://schemas.microsoft.com/office/drawing/2014/main" xmlns="" id="{C9BB51A1-9097-6D48-9B1F-3E31B3C653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240"/>
              <a:ext cx="384" cy="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466" name="Rectangle 74">
              <a:extLst>
                <a:ext uri="{FF2B5EF4-FFF2-40B4-BE49-F238E27FC236}">
                  <a16:creationId xmlns:a16="http://schemas.microsoft.com/office/drawing/2014/main" xmlns="" id="{87A5D124-80D0-B84A-B66F-8988F877F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" y="245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9467" name="Rectangle 75">
              <a:extLst>
                <a:ext uri="{FF2B5EF4-FFF2-40B4-BE49-F238E27FC236}">
                  <a16:creationId xmlns:a16="http://schemas.microsoft.com/office/drawing/2014/main" xmlns="" id="{5A9C99BD-2FCD-F744-AE6A-F428B3455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240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9468" name="Rectangle 76">
              <a:extLst>
                <a:ext uri="{FF2B5EF4-FFF2-40B4-BE49-F238E27FC236}">
                  <a16:creationId xmlns:a16="http://schemas.microsoft.com/office/drawing/2014/main" xmlns="" id="{FEB5DC5F-6BAA-AF4B-B190-CADBE958E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0" y="28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9469" name="Rectangle 77">
              <a:extLst>
                <a:ext uri="{FF2B5EF4-FFF2-40B4-BE49-F238E27FC236}">
                  <a16:creationId xmlns:a16="http://schemas.microsoft.com/office/drawing/2014/main" xmlns="" id="{A3C8830C-3787-CB49-BAED-497B18E98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312"/>
              <a:ext cx="410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9470" name="Rectangle 78">
              <a:extLst>
                <a:ext uri="{FF2B5EF4-FFF2-40B4-BE49-F238E27FC236}">
                  <a16:creationId xmlns:a16="http://schemas.microsoft.com/office/drawing/2014/main" xmlns="" id="{CAF81508-D8B1-AB44-A747-19B80BC71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13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800" b="1">
                  <a:solidFill>
                    <a:srgbClr val="0000FF"/>
                  </a:solidFill>
                  <a:latin typeface="Symbol" pitchFamily="2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9471" name="Rectangle 79">
              <a:extLst>
                <a:ext uri="{FF2B5EF4-FFF2-40B4-BE49-F238E27FC236}">
                  <a16:creationId xmlns:a16="http://schemas.microsoft.com/office/drawing/2014/main" xmlns="" id="{12C654D1-26EB-2940-9161-5CA7552C7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0" y="320"/>
              <a:ext cx="554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– sinx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59472" name="Object 80">
            <a:extLst>
              <a:ext uri="{FF2B5EF4-FFF2-40B4-BE49-F238E27FC236}">
                <a16:creationId xmlns:a16="http://schemas.microsoft.com/office/drawing/2014/main" xmlns="" id="{9546B524-D243-254E-AEAC-F8137B2A5E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90975" y="2012951"/>
          <a:ext cx="2058988" cy="172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7" name="Формула" r:id="rId8" imgW="21945600" imgH="18427700" progId="Equation.3">
                  <p:embed/>
                </p:oleObj>
              </mc:Choice>
              <mc:Fallback>
                <p:oleObj name="Формула" r:id="rId8" imgW="21945600" imgH="18427700" progId="Equation.3">
                  <p:embed/>
                  <p:pic>
                    <p:nvPicPr>
                      <p:cNvPr id="59472" name="Object 80">
                        <a:extLst>
                          <a:ext uri="{FF2B5EF4-FFF2-40B4-BE49-F238E27FC236}">
                            <a16:creationId xmlns:a16="http://schemas.microsoft.com/office/drawing/2014/main" xmlns="" id="{9546B524-D243-254E-AEAC-F8137B2A5E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975" y="2012951"/>
                        <a:ext cx="2058988" cy="172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73" name="Object 81">
            <a:extLst>
              <a:ext uri="{FF2B5EF4-FFF2-40B4-BE49-F238E27FC236}">
                <a16:creationId xmlns:a16="http://schemas.microsoft.com/office/drawing/2014/main" xmlns="" id="{0E8426B8-55E1-2046-8B7F-F1C0C40F2F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3352801"/>
          <a:ext cx="2535238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8" name="Формула" r:id="rId10" imgW="27203400" imgH="4686300" progId="Equation.3">
                  <p:embed/>
                </p:oleObj>
              </mc:Choice>
              <mc:Fallback>
                <p:oleObj name="Формула" r:id="rId10" imgW="27203400" imgH="4686300" progId="Equation.3">
                  <p:embed/>
                  <p:pic>
                    <p:nvPicPr>
                      <p:cNvPr id="59473" name="Object 81">
                        <a:extLst>
                          <a:ext uri="{FF2B5EF4-FFF2-40B4-BE49-F238E27FC236}">
                            <a16:creationId xmlns:a16="http://schemas.microsoft.com/office/drawing/2014/main" xmlns="" id="{0E8426B8-55E1-2046-8B7F-F1C0C40F2F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352801"/>
                        <a:ext cx="2535238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74" name="Object 82">
            <a:extLst>
              <a:ext uri="{FF2B5EF4-FFF2-40B4-BE49-F238E27FC236}">
                <a16:creationId xmlns:a16="http://schemas.microsoft.com/office/drawing/2014/main" xmlns="" id="{9A611C38-AD2E-3742-8A61-9EA9691CD8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569307"/>
              </p:ext>
            </p:extLst>
          </p:nvPr>
        </p:nvGraphicFramePr>
        <p:xfrm>
          <a:off x="2014326" y="4763781"/>
          <a:ext cx="341788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9" name="Формула" r:id="rId12" imgW="34226500" imgH="4978400" progId="Equation.3">
                  <p:embed/>
                </p:oleObj>
              </mc:Choice>
              <mc:Fallback>
                <p:oleObj name="Формула" r:id="rId12" imgW="34226500" imgH="4978400" progId="Equation.3">
                  <p:embed/>
                  <p:pic>
                    <p:nvPicPr>
                      <p:cNvPr id="59474" name="Object 82">
                        <a:extLst>
                          <a:ext uri="{FF2B5EF4-FFF2-40B4-BE49-F238E27FC236}">
                            <a16:creationId xmlns:a16="http://schemas.microsoft.com/office/drawing/2014/main" xmlns="" id="{9A611C38-AD2E-3742-8A61-9EA9691CD8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4326" y="4763781"/>
                        <a:ext cx="3417888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75" name="AutoShape 83">
            <a:extLst>
              <a:ext uri="{FF2B5EF4-FFF2-40B4-BE49-F238E27FC236}">
                <a16:creationId xmlns:a16="http://schemas.microsoft.com/office/drawing/2014/main" xmlns="" id="{405B7C51-CB5F-4142-B683-FBD28D47F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7902" y="4310874"/>
            <a:ext cx="304800" cy="381000"/>
          </a:xfrm>
          <a:prstGeom prst="wedgeRectCallout">
            <a:avLst>
              <a:gd name="adj1" fmla="val 30208"/>
              <a:gd name="adj2" fmla="val 8083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altLang="ru-RU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508" name="Oval 116">
            <a:extLst>
              <a:ext uri="{FF2B5EF4-FFF2-40B4-BE49-F238E27FC236}">
                <a16:creationId xmlns:a16="http://schemas.microsoft.com/office/drawing/2014/main" xmlns="" id="{28F831C7-617D-7641-8447-9573C95EBF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031" y="4752102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3F4A500-8F4A-4A5F-B0B1-DCD6E2D9D0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3927543">
            <a:off x="9207342" y="1185799"/>
            <a:ext cx="890182" cy="86307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54EDF7C-E149-418A-8DF9-1173FB71B68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75536" y="4816184"/>
            <a:ext cx="938865" cy="1176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9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nimBg="1"/>
      <p:bldP spid="5947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>
            <a:extLst>
              <a:ext uri="{FF2B5EF4-FFF2-40B4-BE49-F238E27FC236}">
                <a16:creationId xmlns:a16="http://schemas.microsoft.com/office/drawing/2014/main" xmlns="" id="{6DE6EB44-FFAD-714C-9A02-2D2DC2D4ED82}"/>
              </a:ext>
            </a:extLst>
          </p:cNvPr>
          <p:cNvGrpSpPr>
            <a:grpSpLocks/>
          </p:cNvGrpSpPr>
          <p:nvPr/>
        </p:nvGrpSpPr>
        <p:grpSpPr bwMode="auto">
          <a:xfrm>
            <a:off x="1271588" y="228600"/>
            <a:ext cx="9282112" cy="6489700"/>
            <a:chOff x="168" y="176"/>
            <a:chExt cx="5408" cy="3928"/>
          </a:xfrm>
        </p:grpSpPr>
        <p:sp>
          <p:nvSpPr>
            <p:cNvPr id="55299" name="Freeform 3">
              <a:extLst>
                <a:ext uri="{FF2B5EF4-FFF2-40B4-BE49-F238E27FC236}">
                  <a16:creationId xmlns:a16="http://schemas.microsoft.com/office/drawing/2014/main" xmlns="" id="{6522C328-95A7-2147-9EC5-81D259428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300" name="Freeform 4">
              <a:extLst>
                <a:ext uri="{FF2B5EF4-FFF2-40B4-BE49-F238E27FC236}">
                  <a16:creationId xmlns:a16="http://schemas.microsoft.com/office/drawing/2014/main" xmlns="" id="{6A79FEE3-2585-0947-8288-CA40C070B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301" name="Freeform 5">
              <a:extLst>
                <a:ext uri="{FF2B5EF4-FFF2-40B4-BE49-F238E27FC236}">
                  <a16:creationId xmlns:a16="http://schemas.microsoft.com/office/drawing/2014/main" xmlns="" id="{9815DEE2-FDA5-5946-BEB6-269FA74A5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302" name="Freeform 6">
              <a:extLst>
                <a:ext uri="{FF2B5EF4-FFF2-40B4-BE49-F238E27FC236}">
                  <a16:creationId xmlns:a16="http://schemas.microsoft.com/office/drawing/2014/main" xmlns="" id="{72A2844F-45E0-4643-BD38-849775910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303" name="Freeform 7">
              <a:extLst>
                <a:ext uri="{FF2B5EF4-FFF2-40B4-BE49-F238E27FC236}">
                  <a16:creationId xmlns:a16="http://schemas.microsoft.com/office/drawing/2014/main" xmlns="" id="{60E1A200-E066-F848-AD57-ECFEA0FF9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304" name="Freeform 8">
              <a:extLst>
                <a:ext uri="{FF2B5EF4-FFF2-40B4-BE49-F238E27FC236}">
                  <a16:creationId xmlns:a16="http://schemas.microsoft.com/office/drawing/2014/main" xmlns="" id="{180B2081-074B-D640-A98A-3BDFAEF19E6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305" name="Freeform 9">
              <a:extLst>
                <a:ext uri="{FF2B5EF4-FFF2-40B4-BE49-F238E27FC236}">
                  <a16:creationId xmlns:a16="http://schemas.microsoft.com/office/drawing/2014/main" xmlns="" id="{5C49128C-B298-D24F-8511-A21E82BB831C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306" name="Freeform 10">
              <a:extLst>
                <a:ext uri="{FF2B5EF4-FFF2-40B4-BE49-F238E27FC236}">
                  <a16:creationId xmlns:a16="http://schemas.microsoft.com/office/drawing/2014/main" xmlns="" id="{B2B1B8F9-228F-624F-9EF0-BEC0A27D750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5307" name="Rectangle 11">
            <a:extLst>
              <a:ext uri="{FF2B5EF4-FFF2-40B4-BE49-F238E27FC236}">
                <a16:creationId xmlns:a16="http://schemas.microsoft.com/office/drawing/2014/main" xmlns="" id="{75D0CB50-421F-D94E-9613-DFBE6DDD2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73050"/>
            <a:ext cx="5943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/>
              <a:t>        </a:t>
            </a:r>
            <a:r>
              <a:rPr lang="ru-RU" altLang="ru-RU" sz="2000"/>
              <a:t>Найдите наибольшее значение функции</a:t>
            </a:r>
            <a:endParaRPr lang="en-US" altLang="ru-RU" sz="2000"/>
          </a:p>
          <a:p>
            <a:endParaRPr lang="en-US" altLang="ru-RU" sz="800"/>
          </a:p>
          <a:p>
            <a:r>
              <a:rPr lang="ru-RU" altLang="ru-RU" sz="800"/>
              <a:t> </a:t>
            </a:r>
          </a:p>
          <a:p>
            <a:r>
              <a:rPr lang="en-US" altLang="ru-RU" sz="2000"/>
              <a:t>        y = 7cosx +16x – 2</a:t>
            </a:r>
            <a:r>
              <a:rPr lang="ru-RU" altLang="ru-RU" sz="2000"/>
              <a:t> на отрезке</a:t>
            </a:r>
          </a:p>
        </p:txBody>
      </p:sp>
      <p:grpSp>
        <p:nvGrpSpPr>
          <p:cNvPr id="55308" name="Group 12">
            <a:extLst>
              <a:ext uri="{FF2B5EF4-FFF2-40B4-BE49-F238E27FC236}">
                <a16:creationId xmlns:a16="http://schemas.microsoft.com/office/drawing/2014/main" xmlns="" id="{FE00EAC8-ABC3-8D46-AFAC-489FFB8A1F9B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5943601"/>
            <a:ext cx="3671888" cy="646113"/>
            <a:chOff x="3024" y="1408"/>
            <a:chExt cx="2313" cy="407"/>
          </a:xfrm>
        </p:grpSpPr>
        <p:grpSp>
          <p:nvGrpSpPr>
            <p:cNvPr id="55309" name="Group 13">
              <a:extLst>
                <a:ext uri="{FF2B5EF4-FFF2-40B4-BE49-F238E27FC236}">
                  <a16:creationId xmlns:a16="http://schemas.microsoft.com/office/drawing/2014/main" xmlns="" id="{EA1D0378-008D-4341-8E65-4783F2EA24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55310" name="Text Box 14">
                <a:extLst>
                  <a:ext uri="{FF2B5EF4-FFF2-40B4-BE49-F238E27FC236}">
                    <a16:creationId xmlns:a16="http://schemas.microsoft.com/office/drawing/2014/main" xmlns="" id="{2B056AEA-00C4-4E4A-AEB8-47F56D60BCD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55311" name="Text Box 15">
                <a:extLst>
                  <a:ext uri="{FF2B5EF4-FFF2-40B4-BE49-F238E27FC236}">
                    <a16:creationId xmlns:a16="http://schemas.microsoft.com/office/drawing/2014/main" xmlns="" id="{D20BA100-BD15-054E-87C9-67CAD53E2A3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55312" name="Text Box 16">
                <a:extLst>
                  <a:ext uri="{FF2B5EF4-FFF2-40B4-BE49-F238E27FC236}">
                    <a16:creationId xmlns:a16="http://schemas.microsoft.com/office/drawing/2014/main" xmlns="" id="{6B0C5213-5CF1-CE4C-92BC-B3F9B2B72D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55313" name="Text Box 17">
                <a:extLst>
                  <a:ext uri="{FF2B5EF4-FFF2-40B4-BE49-F238E27FC236}">
                    <a16:creationId xmlns:a16="http://schemas.microsoft.com/office/drawing/2014/main" xmlns="" id="{EC9C1B67-CFBB-F845-9919-195C4E6089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55314" name="Text Box 18">
                <a:extLst>
                  <a:ext uri="{FF2B5EF4-FFF2-40B4-BE49-F238E27FC236}">
                    <a16:creationId xmlns:a16="http://schemas.microsoft.com/office/drawing/2014/main" xmlns="" id="{DB4ACB68-E78D-954B-BCB9-01A278B587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55315" name="Rectangle 19">
              <a:extLst>
                <a:ext uri="{FF2B5EF4-FFF2-40B4-BE49-F238E27FC236}">
                  <a16:creationId xmlns:a16="http://schemas.microsoft.com/office/drawing/2014/main" xmlns="" id="{55C29BB2-F325-8343-A5C6-1A76D4349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6" name="AutoShape 20">
              <a:extLst>
                <a:ext uri="{FF2B5EF4-FFF2-40B4-BE49-F238E27FC236}">
                  <a16:creationId xmlns:a16="http://schemas.microsoft.com/office/drawing/2014/main" xmlns="" id="{9D1AA758-9A74-7143-845E-D635D9DBE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7" name="Text Box 21">
              <a:extLst>
                <a:ext uri="{FF2B5EF4-FFF2-40B4-BE49-F238E27FC236}">
                  <a16:creationId xmlns:a16="http://schemas.microsoft.com/office/drawing/2014/main" xmlns="" id="{51FCDCAB-5E29-224D-B4E4-99B6EFAB4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В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r>
                <a:rPr lang="ru-RU" altLang="ru-RU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5318" name="Rectangle 22">
              <a:extLst>
                <a:ext uri="{FF2B5EF4-FFF2-40B4-BE49-F238E27FC236}">
                  <a16:creationId xmlns:a16="http://schemas.microsoft.com/office/drawing/2014/main" xmlns="" id="{4494D836-D307-3B46-9BE6-0ED53A800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19" name="Rectangle 23">
              <a:extLst>
                <a:ext uri="{FF2B5EF4-FFF2-40B4-BE49-F238E27FC236}">
                  <a16:creationId xmlns:a16="http://schemas.microsoft.com/office/drawing/2014/main" xmlns="" id="{83B63CCB-022F-1049-A00B-6B42B47CE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55320" name="Rectangle 24">
              <a:extLst>
                <a:ext uri="{FF2B5EF4-FFF2-40B4-BE49-F238E27FC236}">
                  <a16:creationId xmlns:a16="http://schemas.microsoft.com/office/drawing/2014/main" xmlns="" id="{424208A4-3D75-7145-8048-D18CCF74C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55321" name="Rectangle 25">
              <a:extLst>
                <a:ext uri="{FF2B5EF4-FFF2-40B4-BE49-F238E27FC236}">
                  <a16:creationId xmlns:a16="http://schemas.microsoft.com/office/drawing/2014/main" xmlns="" id="{09BDD507-3923-3B40-A5A4-83EA531B7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22" name="Rectangle 26">
              <a:extLst>
                <a:ext uri="{FF2B5EF4-FFF2-40B4-BE49-F238E27FC236}">
                  <a16:creationId xmlns:a16="http://schemas.microsoft.com/office/drawing/2014/main" xmlns="" id="{C0BC7773-A346-7448-B0B4-F67A257FD5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23" name="Rectangle 27">
              <a:extLst>
                <a:ext uri="{FF2B5EF4-FFF2-40B4-BE49-F238E27FC236}">
                  <a16:creationId xmlns:a16="http://schemas.microsoft.com/office/drawing/2014/main" xmlns="" id="{D7111437-F7FD-7940-B874-7629BA21B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324" name="Text Box 28">
              <a:extLst>
                <a:ext uri="{FF2B5EF4-FFF2-40B4-BE49-F238E27FC236}">
                  <a16:creationId xmlns:a16="http://schemas.microsoft.com/office/drawing/2014/main" xmlns="" id="{0F443567-2A63-1A49-8ECD-CC7B8BA428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55325" name="Text Box 29">
              <a:extLst>
                <a:ext uri="{FF2B5EF4-FFF2-40B4-BE49-F238E27FC236}">
                  <a16:creationId xmlns:a16="http://schemas.microsoft.com/office/drawing/2014/main" xmlns="" id="{5AFFB79C-7E39-C94A-8243-7E2919A841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55326" name="Text Box 30">
              <a:extLst>
                <a:ext uri="{FF2B5EF4-FFF2-40B4-BE49-F238E27FC236}">
                  <a16:creationId xmlns:a16="http://schemas.microsoft.com/office/drawing/2014/main" xmlns="" id="{0B22CFA9-0A89-5D45-AA49-710986EF21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55327" name="Text Box 31">
              <a:extLst>
                <a:ext uri="{FF2B5EF4-FFF2-40B4-BE49-F238E27FC236}">
                  <a16:creationId xmlns:a16="http://schemas.microsoft.com/office/drawing/2014/main" xmlns="" id="{1A62A1ED-81C5-C949-9F90-A655A06FFB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  <p:sp>
          <p:nvSpPr>
            <p:cNvPr id="55328" name="Text Box 32">
              <a:extLst>
                <a:ext uri="{FF2B5EF4-FFF2-40B4-BE49-F238E27FC236}">
                  <a16:creationId xmlns:a16="http://schemas.microsoft.com/office/drawing/2014/main" xmlns="" id="{1D91AF42-AE24-CF46-94A2-A5E371CF50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sp>
        <p:nvSpPr>
          <p:cNvPr id="55329" name="Rectangle 33">
            <a:extLst>
              <a:ext uri="{FF2B5EF4-FFF2-40B4-BE49-F238E27FC236}">
                <a16:creationId xmlns:a16="http://schemas.microsoft.com/office/drawing/2014/main" xmlns="" id="{ED414064-08E1-C44D-9E01-EA2932D2D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6417" y="212725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(2)</a:t>
            </a:r>
          </a:p>
        </p:txBody>
      </p:sp>
      <p:sp>
        <p:nvSpPr>
          <p:cNvPr id="55331" name="AutoShape 35">
            <a:extLst>
              <a:ext uri="{FF2B5EF4-FFF2-40B4-BE49-F238E27FC236}">
                <a16:creationId xmlns:a16="http://schemas.microsoft.com/office/drawing/2014/main" xmlns="" id="{EB935534-D6F3-7440-BFDE-F6BD1848C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0347" y="1894809"/>
            <a:ext cx="2895600" cy="2362200"/>
          </a:xfrm>
          <a:prstGeom prst="wedgeRectCallout">
            <a:avLst>
              <a:gd name="adj1" fmla="val -74889"/>
              <a:gd name="adj2" fmla="val -28898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Функция на всей области определения возрастает.  Т.К. у </a:t>
            </a:r>
            <a:r>
              <a:rPr lang="ru-RU" altLang="ru-RU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alt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&gt; 0</a:t>
            </a:r>
            <a:r>
              <a:rPr lang="ru-RU" alt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r>
              <a:rPr lang="ru-RU" alt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Тогда наибольшее значение функция будет иметь в правом конце отрезка, т.е. в точке х=0.</a:t>
            </a:r>
          </a:p>
        </p:txBody>
      </p:sp>
      <p:sp>
        <p:nvSpPr>
          <p:cNvPr id="55344" name="Rectangle 48">
            <a:extLst>
              <a:ext uri="{FF2B5EF4-FFF2-40B4-BE49-F238E27FC236}">
                <a16:creationId xmlns:a16="http://schemas.microsoft.com/office/drawing/2014/main" xmlns="" id="{F4DAC899-F659-C04D-B6DB-F781D43A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0" y="1752600"/>
            <a:ext cx="16642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Найти 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(x)</a:t>
            </a:r>
            <a:endParaRPr lang="ru-RU" alt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5345" name="Object 49">
            <a:extLst>
              <a:ext uri="{FF2B5EF4-FFF2-40B4-BE49-F238E27FC236}">
                <a16:creationId xmlns:a16="http://schemas.microsoft.com/office/drawing/2014/main" xmlns="" id="{F55AFFF2-A7AF-E344-9E57-B9775ACA64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43400" y="1676401"/>
          <a:ext cx="2400300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7" name="Формула" r:id="rId3" imgW="24574500" imgH="5270500" progId="Equation.3">
                  <p:embed/>
                </p:oleObj>
              </mc:Choice>
              <mc:Fallback>
                <p:oleObj name="Формула" r:id="rId3" imgW="24574500" imgH="5270500" progId="Equation.3">
                  <p:embed/>
                  <p:pic>
                    <p:nvPicPr>
                      <p:cNvPr id="55345" name="Object 49">
                        <a:extLst>
                          <a:ext uri="{FF2B5EF4-FFF2-40B4-BE49-F238E27FC236}">
                            <a16:creationId xmlns:a16="http://schemas.microsoft.com/office/drawing/2014/main" xmlns="" id="{F55AFFF2-A7AF-E344-9E57-B9775ACA64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676401"/>
                        <a:ext cx="2400300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96" name="Object 100">
            <a:extLst>
              <a:ext uri="{FF2B5EF4-FFF2-40B4-BE49-F238E27FC236}">
                <a16:creationId xmlns:a16="http://schemas.microsoft.com/office/drawing/2014/main" xmlns="" id="{96F18481-9B0F-3349-BA93-2186110C70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860666"/>
              </p:ext>
            </p:extLst>
          </p:nvPr>
        </p:nvGraphicFramePr>
        <p:xfrm>
          <a:off x="8763000" y="582546"/>
          <a:ext cx="12192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8" name="Формула" r:id="rId5" imgW="14922500" imgH="9944100" progId="Equation.3">
                  <p:embed/>
                </p:oleObj>
              </mc:Choice>
              <mc:Fallback>
                <p:oleObj name="Формула" r:id="rId5" imgW="14922500" imgH="9944100" progId="Equation.3">
                  <p:embed/>
                  <p:pic>
                    <p:nvPicPr>
                      <p:cNvPr id="55396" name="Object 100">
                        <a:extLst>
                          <a:ext uri="{FF2B5EF4-FFF2-40B4-BE49-F238E27FC236}">
                            <a16:creationId xmlns:a16="http://schemas.microsoft.com/office/drawing/2014/main" xmlns="" id="{96F18481-9B0F-3349-BA93-2186110C70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000" y="582546"/>
                        <a:ext cx="12192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397" name="Group 101">
            <a:extLst>
              <a:ext uri="{FF2B5EF4-FFF2-40B4-BE49-F238E27FC236}">
                <a16:creationId xmlns:a16="http://schemas.microsoft.com/office/drawing/2014/main" xmlns="" id="{A3D6838E-0CD7-6749-A90B-30367449CB51}"/>
              </a:ext>
            </a:extLst>
          </p:cNvPr>
          <p:cNvGrpSpPr>
            <a:grpSpLocks/>
          </p:cNvGrpSpPr>
          <p:nvPr/>
        </p:nvGrpSpPr>
        <p:grpSpPr bwMode="auto">
          <a:xfrm>
            <a:off x="1778001" y="533400"/>
            <a:ext cx="2873375" cy="609600"/>
            <a:chOff x="384" y="240"/>
            <a:chExt cx="1810" cy="384"/>
          </a:xfrm>
        </p:grpSpPr>
        <p:pic>
          <p:nvPicPr>
            <p:cNvPr id="55398" name="Picture 102">
              <a:extLst>
                <a:ext uri="{FF2B5EF4-FFF2-40B4-BE49-F238E27FC236}">
                  <a16:creationId xmlns:a16="http://schemas.microsoft.com/office/drawing/2014/main" xmlns="" id="{EED9C536-CB90-144C-8410-F6F75376D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240"/>
              <a:ext cx="384" cy="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399" name="Rectangle 103">
              <a:extLst>
                <a:ext uri="{FF2B5EF4-FFF2-40B4-BE49-F238E27FC236}">
                  <a16:creationId xmlns:a16="http://schemas.microsoft.com/office/drawing/2014/main" xmlns="" id="{F418B556-0D54-BD49-B0AC-22E5A522E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" y="245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5400" name="Rectangle 104">
              <a:extLst>
                <a:ext uri="{FF2B5EF4-FFF2-40B4-BE49-F238E27FC236}">
                  <a16:creationId xmlns:a16="http://schemas.microsoft.com/office/drawing/2014/main" xmlns="" id="{25C20410-65F2-2F44-A5FE-9F7A5CC96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240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5401" name="Rectangle 105">
              <a:extLst>
                <a:ext uri="{FF2B5EF4-FFF2-40B4-BE49-F238E27FC236}">
                  <a16:creationId xmlns:a16="http://schemas.microsoft.com/office/drawing/2014/main" xmlns="" id="{8ACA98B6-CE58-7448-B99C-FF4F01BEE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0" y="28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5402" name="Rectangle 106">
              <a:extLst>
                <a:ext uri="{FF2B5EF4-FFF2-40B4-BE49-F238E27FC236}">
                  <a16:creationId xmlns:a16="http://schemas.microsoft.com/office/drawing/2014/main" xmlns="" id="{60E01FB8-F628-BF4B-AB8A-52A0B7EE7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312"/>
              <a:ext cx="410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5403" name="Rectangle 107">
              <a:extLst>
                <a:ext uri="{FF2B5EF4-FFF2-40B4-BE49-F238E27FC236}">
                  <a16:creationId xmlns:a16="http://schemas.microsoft.com/office/drawing/2014/main" xmlns="" id="{7BCF1A92-E9F2-6844-8B25-A17D75F71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13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800" b="1">
                  <a:solidFill>
                    <a:srgbClr val="0000FF"/>
                  </a:solidFill>
                  <a:latin typeface="Symbol" pitchFamily="2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5404" name="Rectangle 108">
              <a:extLst>
                <a:ext uri="{FF2B5EF4-FFF2-40B4-BE49-F238E27FC236}">
                  <a16:creationId xmlns:a16="http://schemas.microsoft.com/office/drawing/2014/main" xmlns="" id="{BB95F841-1EAF-014C-8B92-29D5E30DA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0" y="320"/>
              <a:ext cx="554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– sinx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55405" name="Object 109">
            <a:extLst>
              <a:ext uri="{FF2B5EF4-FFF2-40B4-BE49-F238E27FC236}">
                <a16:creationId xmlns:a16="http://schemas.microsoft.com/office/drawing/2014/main" xmlns="" id="{89C79C8A-E84E-D84E-B3DE-6EBA7856AA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91001" y="2438401"/>
          <a:ext cx="2314575" cy="179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9" name="Формула" r:id="rId8" imgW="23698200" imgH="18427700" progId="Equation.3">
                  <p:embed/>
                </p:oleObj>
              </mc:Choice>
              <mc:Fallback>
                <p:oleObj name="Формула" r:id="rId8" imgW="23698200" imgH="18427700" progId="Equation.3">
                  <p:embed/>
                  <p:pic>
                    <p:nvPicPr>
                      <p:cNvPr id="55405" name="Object 109">
                        <a:extLst>
                          <a:ext uri="{FF2B5EF4-FFF2-40B4-BE49-F238E27FC236}">
                            <a16:creationId xmlns:a16="http://schemas.microsoft.com/office/drawing/2014/main" xmlns="" id="{89C79C8A-E84E-D84E-B3DE-6EBA7856AA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1" y="2438401"/>
                        <a:ext cx="2314575" cy="179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406" name="Object 110">
            <a:extLst>
              <a:ext uri="{FF2B5EF4-FFF2-40B4-BE49-F238E27FC236}">
                <a16:creationId xmlns:a16="http://schemas.microsoft.com/office/drawing/2014/main" xmlns="" id="{F8F7E481-735A-7041-9BF6-3F2ECEB71E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887225"/>
              </p:ext>
            </p:extLst>
          </p:nvPr>
        </p:nvGraphicFramePr>
        <p:xfrm>
          <a:off x="4618037" y="3800875"/>
          <a:ext cx="265747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0" name="Формула" r:id="rId10" imgW="27203400" imgH="4686300" progId="Equation.3">
                  <p:embed/>
                </p:oleObj>
              </mc:Choice>
              <mc:Fallback>
                <p:oleObj name="Формула" r:id="rId10" imgW="27203400" imgH="4686300" progId="Equation.3">
                  <p:embed/>
                  <p:pic>
                    <p:nvPicPr>
                      <p:cNvPr id="55406" name="Object 110">
                        <a:extLst>
                          <a:ext uri="{FF2B5EF4-FFF2-40B4-BE49-F238E27FC236}">
                            <a16:creationId xmlns:a16="http://schemas.microsoft.com/office/drawing/2014/main" xmlns="" id="{F8F7E481-735A-7041-9BF6-3F2ECEB71E3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8037" y="3800875"/>
                        <a:ext cx="2657475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408" name="Object 112">
            <a:extLst>
              <a:ext uri="{FF2B5EF4-FFF2-40B4-BE49-F238E27FC236}">
                <a16:creationId xmlns:a16="http://schemas.microsoft.com/office/drawing/2014/main" xmlns="" id="{06FF99DD-1F3E-DA4F-ACDF-D0053F71A1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8979427"/>
              </p:ext>
            </p:extLst>
          </p:nvPr>
        </p:nvGraphicFramePr>
        <p:xfrm>
          <a:off x="1853439" y="4664334"/>
          <a:ext cx="44958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1" name="Формула" r:id="rId12" imgW="49149000" imgH="4978400" progId="Equation.3">
                  <p:embed/>
                </p:oleObj>
              </mc:Choice>
              <mc:Fallback>
                <p:oleObj name="Формула" r:id="rId12" imgW="49149000" imgH="4978400" progId="Equation.3">
                  <p:embed/>
                  <p:pic>
                    <p:nvPicPr>
                      <p:cNvPr id="55408" name="Object 112">
                        <a:extLst>
                          <a:ext uri="{FF2B5EF4-FFF2-40B4-BE49-F238E27FC236}">
                            <a16:creationId xmlns:a16="http://schemas.microsoft.com/office/drawing/2014/main" xmlns="" id="{06FF99DD-1F3E-DA4F-ACDF-D0053F71A1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3439" y="4664334"/>
                        <a:ext cx="44958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412" name="Oval 116">
            <a:extLst>
              <a:ext uri="{FF2B5EF4-FFF2-40B4-BE49-F238E27FC236}">
                <a16:creationId xmlns:a16="http://schemas.microsoft.com/office/drawing/2014/main" xmlns="" id="{28CC8583-32FD-124C-AE74-2DDCFA35B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7254" y="4674931"/>
            <a:ext cx="3810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119CB34-05E6-400A-B647-C0E6A658A96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261338">
            <a:off x="8957078" y="889644"/>
            <a:ext cx="976752" cy="94700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6629251-CDD7-4A9E-91D1-BD6E6A62D1F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77302" y="5052629"/>
            <a:ext cx="938865" cy="1176630"/>
          </a:xfrm>
          <a:prstGeom prst="rect">
            <a:avLst/>
          </a:prstGeom>
        </p:spPr>
      </p:pic>
      <p:sp>
        <p:nvSpPr>
          <p:cNvPr id="57" name="AutoShape 83">
            <a:extLst>
              <a:ext uri="{FF2B5EF4-FFF2-40B4-BE49-F238E27FC236}">
                <a16:creationId xmlns:a16="http://schemas.microsoft.com/office/drawing/2014/main" xmlns="" id="{44D53788-FD32-4F24-BE54-90B4DE9D9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6138" y="4354206"/>
            <a:ext cx="304800" cy="381000"/>
          </a:xfrm>
          <a:prstGeom prst="wedgeRectCallout">
            <a:avLst>
              <a:gd name="adj1" fmla="val 30208"/>
              <a:gd name="adj2" fmla="val 8083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altLang="ru-RU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5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31" grpId="0" animBg="1"/>
      <p:bldP spid="5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848099F-70A5-41BB-852C-4A938112E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565" y="1098053"/>
            <a:ext cx="8182923" cy="4338536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16933D50-7B9E-4180-8D1E-19DC1DA57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69" y="488400"/>
            <a:ext cx="609653" cy="609653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id="{3552A2D7-DF93-4D6B-89A2-3211CDDC73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9783" y="5079951"/>
            <a:ext cx="938865" cy="1176630"/>
          </a:xfrm>
          <a:prstGeom prst="rect">
            <a:avLst/>
          </a:prstGeom>
        </p:spPr>
      </p:pic>
      <p:pic>
        <p:nvPicPr>
          <p:cNvPr id="22540" name="Рисунок 1" descr="y=5 корень из { 2} косинус x плюс 5x минус дробь, числитель — 5 Пи , знаменатель — 4 плюс 11">
            <a:extLst>
              <a:ext uri="{FF2B5EF4-FFF2-40B4-BE49-F238E27FC236}">
                <a16:creationId xmlns:a16="http://schemas.microsoft.com/office/drawing/2014/main" xmlns="" id="{62C84FC1-312F-40CA-BAF1-B6F96898D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79638" cy="4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9" name="Рисунок 3" descr=" левая квадратная скобка 0; дробь, числитель — Пи , знаменатель — 2 правая квадратная скобка .">
            <a:extLst>
              <a:ext uri="{FF2B5EF4-FFF2-40B4-BE49-F238E27FC236}">
                <a16:creationId xmlns:a16="http://schemas.microsoft.com/office/drawing/2014/main" xmlns="" id="{B8A5AEDC-4CC7-424C-9D92-564C1C7FF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3238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Рисунок 5" descr="y=6 косинус x плюс дробь, числитель — 24, знаменатель — Пи x плюс 5">
            <a:extLst>
              <a:ext uri="{FF2B5EF4-FFF2-40B4-BE49-F238E27FC236}">
                <a16:creationId xmlns:a16="http://schemas.microsoft.com/office/drawing/2014/main" xmlns="" id="{6C348C80-3D89-4D7D-B918-1CA9F7241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31938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Рисунок 6" descr=" левая квадратная скобка минус дробь, числитель — 2 Пи , знаменатель — 3 ;0 правая квадратная скобка .">
            <a:extLst>
              <a:ext uri="{FF2B5EF4-FFF2-40B4-BE49-F238E27FC236}">
                <a16:creationId xmlns:a16="http://schemas.microsoft.com/office/drawing/2014/main" xmlns="" id="{3FF2E325-6B61-4400-B254-8DB72CA21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9938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Рисунок 7" descr="y=2 синус x плюс дробь, числитель — 30, знаменатель — Пи x плюс 3">
            <a:extLst>
              <a:ext uri="{FF2B5EF4-FFF2-40B4-BE49-F238E27FC236}">
                <a16:creationId xmlns:a16="http://schemas.microsoft.com/office/drawing/2014/main" xmlns="" id="{83187896-88F6-45D0-9BBB-D3C403884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01775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Рисунок 8" descr=" левая квадратная скобка минус дробь, числитель — 5 Пи , знаменатель — 6 ;0 правая квадратная скобка .">
            <a:extLst>
              <a:ext uri="{FF2B5EF4-FFF2-40B4-BE49-F238E27FC236}">
                <a16:creationId xmlns:a16="http://schemas.microsoft.com/office/drawing/2014/main" xmlns="" id="{5A79BD12-56AA-496A-B7FE-DB11120CD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406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Рисунок 53" descr="y=10 тангенс x минус 10x плюс 9">
            <a:extLst>
              <a:ext uri="{FF2B5EF4-FFF2-40B4-BE49-F238E27FC236}">
                <a16:creationId xmlns:a16="http://schemas.microsoft.com/office/drawing/2014/main" xmlns="" id="{E04580ED-3DC0-46F4-A634-F250A634B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3838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Рисунок 54" descr=" левая квадратная скобка минус дробь, числитель — Пи , знаменатель — 4 ;0 правая квадратная скобка .">
            <a:extLst>
              <a:ext uri="{FF2B5EF4-FFF2-40B4-BE49-F238E27FC236}">
                <a16:creationId xmlns:a16="http://schemas.microsoft.com/office/drawing/2014/main" xmlns="" id="{4E6C710A-B678-4F8A-AF25-775F588B1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9763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Рисунок 9" descr="y=12 корень из { 2} косинус x плюс 12x минус 3 Пи плюс 9">
            <a:extLst>
              <a:ext uri="{FF2B5EF4-FFF2-40B4-BE49-F238E27FC236}">
                <a16:creationId xmlns:a16="http://schemas.microsoft.com/office/drawing/2014/main" xmlns="" id="{6A9BD533-928F-41EA-A9F6-A090FB25E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32025" cy="23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Рисунок 12" descr=" левая квадратная скобка 0; дробь, числитель — Пи , знаменатель — 2 правая квадратная скобка .">
            <a:extLst>
              <a:ext uri="{FF2B5EF4-FFF2-40B4-BE49-F238E27FC236}">
                <a16:creationId xmlns:a16="http://schemas.microsoft.com/office/drawing/2014/main" xmlns="" id="{0B11F182-EBBB-4388-A097-577F005AC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3238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Рисунок 19" descr="y=5 косинус x минус 6x плюс 4">
            <a:extLst>
              <a:ext uri="{FF2B5EF4-FFF2-40B4-BE49-F238E27FC236}">
                <a16:creationId xmlns:a16="http://schemas.microsoft.com/office/drawing/2014/main" xmlns="" id="{630D89D7-CD2D-4A97-A182-B14CE44D5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9700" cy="17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29" name="Рисунок 20" descr=" левая квадратная скобка минус дробь, числитель — 3 Пи , знаменатель — 2 ;0 правая квадратная скобка .">
            <a:extLst>
              <a:ext uri="{FF2B5EF4-FFF2-40B4-BE49-F238E27FC236}">
                <a16:creationId xmlns:a16="http://schemas.microsoft.com/office/drawing/2014/main" xmlns="" id="{326692D8-411E-4BD3-943F-9F87A385E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406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53" name="Picture 25" descr="y=5 корень из { 2} косинус x плюс 5x минус дробь, числитель — 5 Пи , знаменатель — 4 плюс 11">
            <a:extLst>
              <a:ext uri="{FF2B5EF4-FFF2-40B4-BE49-F238E27FC236}">
                <a16:creationId xmlns:a16="http://schemas.microsoft.com/office/drawing/2014/main" xmlns="" id="{C535AC56-47BE-4F55-9D4C-A3F01E852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79638" cy="40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52" name="Picture 24" descr=" левая квадратная скобка 0; дробь, числитель — Пи , знаменатель — 2 правая квадратная скобка .">
            <a:extLst>
              <a:ext uri="{FF2B5EF4-FFF2-40B4-BE49-F238E27FC236}">
                <a16:creationId xmlns:a16="http://schemas.microsoft.com/office/drawing/2014/main" xmlns="" id="{3C12C4C4-B0B5-4A60-82D2-E6F0BDB51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3238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51" name="Picture 23" descr="y=6 косинус x плюс дробь, числитель — 24, знаменатель — Пи x плюс 5">
            <a:extLst>
              <a:ext uri="{FF2B5EF4-FFF2-40B4-BE49-F238E27FC236}">
                <a16:creationId xmlns:a16="http://schemas.microsoft.com/office/drawing/2014/main" xmlns="" id="{FFC4C8D4-C84C-4E43-B307-3AB7B228B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31938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50" name="Picture 22" descr=" левая квадратная скобка минус дробь, числитель — 2 Пи , знаменатель — 3 ;0 правая квадратная скобка .">
            <a:extLst>
              <a:ext uri="{FF2B5EF4-FFF2-40B4-BE49-F238E27FC236}">
                <a16:creationId xmlns:a16="http://schemas.microsoft.com/office/drawing/2014/main" xmlns="" id="{9E724E5C-E0C3-4980-850E-693FF2686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9938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9" name="Picture 21" descr="y=2 синус x плюс дробь, числитель — 30, знаменатель — Пи x плюс 3">
            <a:extLst>
              <a:ext uri="{FF2B5EF4-FFF2-40B4-BE49-F238E27FC236}">
                <a16:creationId xmlns:a16="http://schemas.microsoft.com/office/drawing/2014/main" xmlns="" id="{AA8B8D3D-7E00-4851-8745-D05A426E7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01775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8" name="Picture 20" descr=" левая квадратная скобка минус дробь, числитель — 5 Пи , знаменатель — 6 ;0 правая квадратная скобка .">
            <a:extLst>
              <a:ext uri="{FF2B5EF4-FFF2-40B4-BE49-F238E27FC236}">
                <a16:creationId xmlns:a16="http://schemas.microsoft.com/office/drawing/2014/main" xmlns="" id="{78F31D6F-1D2C-485C-8C21-A2C61B18D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406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7" name="Picture 19" descr="y=10 тангенс x минус 10x плюс 9">
            <a:extLst>
              <a:ext uri="{FF2B5EF4-FFF2-40B4-BE49-F238E27FC236}">
                <a16:creationId xmlns:a16="http://schemas.microsoft.com/office/drawing/2014/main" xmlns="" id="{69BF251E-5390-49AA-991C-A8371B7B3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3838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6" name="Picture 18" descr=" левая квадратная скобка минус дробь, числитель — Пи , знаменатель — 4 ;0 правая квадратная скобка .">
            <a:extLst>
              <a:ext uri="{FF2B5EF4-FFF2-40B4-BE49-F238E27FC236}">
                <a16:creationId xmlns:a16="http://schemas.microsoft.com/office/drawing/2014/main" xmlns="" id="{64071C64-8F8A-41B4-9A6C-C5D188B1C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9763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5" name="Picture 17" descr="y=12 корень из { 2} косинус x плюс 12x минус 3 Пи плюс 9">
            <a:extLst>
              <a:ext uri="{FF2B5EF4-FFF2-40B4-BE49-F238E27FC236}">
                <a16:creationId xmlns:a16="http://schemas.microsoft.com/office/drawing/2014/main" xmlns="" id="{0F193830-E419-4585-BDF2-5341002DE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32025" cy="23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4" name="Picture 16" descr=" левая квадратная скобка 0; дробь, числитель — Пи , знаменатель — 2 правая квадратная скобка .">
            <a:extLst>
              <a:ext uri="{FF2B5EF4-FFF2-40B4-BE49-F238E27FC236}">
                <a16:creationId xmlns:a16="http://schemas.microsoft.com/office/drawing/2014/main" xmlns="" id="{2F0FBC28-2E64-407C-B2EF-88321BACA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3238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3" name="Picture 15" descr="y=5 косинус x минус 6x плюс 4">
            <a:extLst>
              <a:ext uri="{FF2B5EF4-FFF2-40B4-BE49-F238E27FC236}">
                <a16:creationId xmlns:a16="http://schemas.microsoft.com/office/drawing/2014/main" xmlns="" id="{58E163E7-3539-4747-AA00-B7800CEF2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9700" cy="17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2" name="Picture 14" descr=" левая квадратная скобка минус дробь, числитель — 3 Пи , знаменатель — 2 ;0 правая квадратная скобка .">
            <a:extLst>
              <a:ext uri="{FF2B5EF4-FFF2-40B4-BE49-F238E27FC236}">
                <a16:creationId xmlns:a16="http://schemas.microsoft.com/office/drawing/2014/main" xmlns="" id="{5722A80E-DAA7-4AFE-AB8E-A57C5199D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406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86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927648" y="199414"/>
            <a:ext cx="708351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Зарядка для глаз</a:t>
            </a:r>
          </a:p>
        </p:txBody>
      </p:sp>
      <p:sp>
        <p:nvSpPr>
          <p:cNvPr id="5" name="Овал 4"/>
          <p:cNvSpPr/>
          <p:nvPr/>
        </p:nvSpPr>
        <p:spPr>
          <a:xfrm>
            <a:off x="1847528" y="2244076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55640" y="1129912"/>
            <a:ext cx="708351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Следите за точкой</a:t>
            </a:r>
          </a:p>
        </p:txBody>
      </p:sp>
      <p:sp>
        <p:nvSpPr>
          <p:cNvPr id="7" name="Овал 6"/>
          <p:cNvSpPr/>
          <p:nvPr/>
        </p:nvSpPr>
        <p:spPr>
          <a:xfrm>
            <a:off x="2893206" y="2083730"/>
            <a:ext cx="288729" cy="32069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935760" y="5157192"/>
            <a:ext cx="216024" cy="27492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999630" y="4653136"/>
            <a:ext cx="2096370" cy="13804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122640" y="4699750"/>
            <a:ext cx="2232248" cy="13338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049908" y="1923499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211114" y="3829106"/>
            <a:ext cx="253039" cy="247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363514" y="3981506"/>
            <a:ext cx="253039" cy="247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91002AA-3F08-4F28-8A4B-443C1BD1C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38" y="199414"/>
            <a:ext cx="609653" cy="6096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7530493-5DB2-4BF9-AB39-EE0051A0F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9783" y="5079951"/>
            <a:ext cx="93886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92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9E-6 -2.42368E-6 C 0.05901 -2.42368E-6 0.10759 0.08557 0.10759 0.19126 C 0.10759 0.29672 0.05901 0.38298 1.4589E-6 0.38298 C -0.05953 0.38298 -0.10734 0.29672 -0.10734 0.19126 C -0.10734 0.08557 -0.05953 -2.42368E-6 1.4589E-6 -2.42368E-6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9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743E-7 3.40426E-6 C -2.22743E-7 0.05458 0.03921 0.09921 0.08688 0.09921 C 0.14329 0.09921 0.164 0.04949 0.17246 0.01965 L 0.18132 -0.01989 C 0.19005 -0.04973 0.21193 -0.09899 0.27563 -0.09899 C 0.3164 -0.09899 0.36303 -0.05481 0.36303 3.40426E-6 C 0.36303 0.05458 0.3164 0.09921 0.27563 0.09921 C 0.21193 0.09921 0.19005 0.04949 0.18132 0.01965 L 0.17246 -0.01989 C 0.164 -0.04973 0.14329 -0.09899 0.08688 -0.09899 C 0.03921 -0.09899 -2.22743E-7 -0.05481 -2.22743E-7 3.40426E-6 Z " pathEditMode="relative" rAng="0" ptsTypes="ffFffffFfff">
                                      <p:cBhvr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path" presetSubtype="0" repeatCount="2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L 0.19497 -0.2652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-1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6" presetClass="path" presetSubtype="0" repeatCount="2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83 -0.2875 L 0.15469 0.0379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1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5" grpId="0" animBg="1"/>
      <p:bldP spid="15" grpId="1" animBg="1"/>
      <p:bldP spid="16" grpId="0" animBg="1"/>
      <p:bldP spid="1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60" name="Picture 160">
            <a:extLst>
              <a:ext uri="{FF2B5EF4-FFF2-40B4-BE49-F238E27FC236}">
                <a16:creationId xmlns:a16="http://schemas.microsoft.com/office/drawing/2014/main" xmlns="" id="{C6EE5EBC-4D60-C54D-8FC4-FA0B90455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975" y="101934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370" name="Group 170">
            <a:extLst>
              <a:ext uri="{FF2B5EF4-FFF2-40B4-BE49-F238E27FC236}">
                <a16:creationId xmlns:a16="http://schemas.microsoft.com/office/drawing/2014/main" xmlns="" id="{DC116D88-BE27-2D4E-872F-3B7CAFBB9363}"/>
              </a:ext>
            </a:extLst>
          </p:cNvPr>
          <p:cNvGrpSpPr>
            <a:grpSpLocks/>
          </p:cNvGrpSpPr>
          <p:nvPr/>
        </p:nvGrpSpPr>
        <p:grpSpPr bwMode="auto">
          <a:xfrm>
            <a:off x="1562100" y="76200"/>
            <a:ext cx="8991600" cy="6642100"/>
            <a:chOff x="168" y="176"/>
            <a:chExt cx="5408" cy="3928"/>
          </a:xfrm>
        </p:grpSpPr>
        <p:sp>
          <p:nvSpPr>
            <p:cNvPr id="51371" name="Freeform 171">
              <a:extLst>
                <a:ext uri="{FF2B5EF4-FFF2-40B4-BE49-F238E27FC236}">
                  <a16:creationId xmlns:a16="http://schemas.microsoft.com/office/drawing/2014/main" xmlns="" id="{1E4637C7-7A04-BF48-A9F7-16464627C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2" name="Freeform 172">
              <a:extLst>
                <a:ext uri="{FF2B5EF4-FFF2-40B4-BE49-F238E27FC236}">
                  <a16:creationId xmlns:a16="http://schemas.microsoft.com/office/drawing/2014/main" xmlns="" id="{1E1854B6-66DC-004A-A596-51B4C640D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3" name="Freeform 173">
              <a:extLst>
                <a:ext uri="{FF2B5EF4-FFF2-40B4-BE49-F238E27FC236}">
                  <a16:creationId xmlns:a16="http://schemas.microsoft.com/office/drawing/2014/main" xmlns="" id="{8B7CF3F2-6F4A-4A47-9B9E-C83670E79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4" name="Freeform 174">
              <a:extLst>
                <a:ext uri="{FF2B5EF4-FFF2-40B4-BE49-F238E27FC236}">
                  <a16:creationId xmlns:a16="http://schemas.microsoft.com/office/drawing/2014/main" xmlns="" id="{71E540B9-66BD-7344-8301-71905E6FE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5" name="Freeform 175">
              <a:extLst>
                <a:ext uri="{FF2B5EF4-FFF2-40B4-BE49-F238E27FC236}">
                  <a16:creationId xmlns:a16="http://schemas.microsoft.com/office/drawing/2014/main" xmlns="" id="{0588BA10-F824-4A45-9628-F161872D4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6" name="Freeform 176">
              <a:extLst>
                <a:ext uri="{FF2B5EF4-FFF2-40B4-BE49-F238E27FC236}">
                  <a16:creationId xmlns:a16="http://schemas.microsoft.com/office/drawing/2014/main" xmlns="" id="{A11490CA-BFDE-F34E-B391-E128ABCA4D4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7" name="Freeform 177">
              <a:extLst>
                <a:ext uri="{FF2B5EF4-FFF2-40B4-BE49-F238E27FC236}">
                  <a16:creationId xmlns:a16="http://schemas.microsoft.com/office/drawing/2014/main" xmlns="" id="{A0CED4C1-184F-F243-A637-E0C8551C10A6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8" name="Freeform 178">
              <a:extLst>
                <a:ext uri="{FF2B5EF4-FFF2-40B4-BE49-F238E27FC236}">
                  <a16:creationId xmlns:a16="http://schemas.microsoft.com/office/drawing/2014/main" xmlns="" id="{611D04F8-890C-0A4A-9C5E-3A253171A86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79" name="Rectangle 179">
            <a:extLst>
              <a:ext uri="{FF2B5EF4-FFF2-40B4-BE49-F238E27FC236}">
                <a16:creationId xmlns:a16="http://schemas.microsoft.com/office/drawing/2014/main" xmlns="" id="{6DE5CB30-1144-A849-A934-056E0B840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0314" y="394671"/>
            <a:ext cx="6781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Решая задания на наибольшее и наименьшее значение функции, мы применяли различные способы.  Если вы решаете задания своим способом и всегда получаете правильный ответ, не стоит переучиваться. </a:t>
            </a:r>
            <a:endParaRPr lang="ru-RU" altLang="ru-RU" dirty="0"/>
          </a:p>
        </p:txBody>
      </p:sp>
      <p:pic>
        <p:nvPicPr>
          <p:cNvPr id="51380" name="Picture 180">
            <a:extLst>
              <a:ext uri="{FF2B5EF4-FFF2-40B4-BE49-F238E27FC236}">
                <a16:creationId xmlns:a16="http://schemas.microsoft.com/office/drawing/2014/main" xmlns="" id="{7F8DE56F-7665-E14B-846A-BD510D2B2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944" y="2052309"/>
            <a:ext cx="938213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D14ABAD-80F5-EB4B-839A-C0F8650E6CFE}"/>
              </a:ext>
            </a:extLst>
          </p:cNvPr>
          <p:cNvSpPr/>
          <p:nvPr/>
        </p:nvSpPr>
        <p:spPr>
          <a:xfrm>
            <a:off x="4261127" y="2087781"/>
            <a:ext cx="44772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FF"/>
                </a:solidFill>
                <a:latin typeface="Monotype Corsiva" pitchFamily="66" charset="0"/>
              </a:rPr>
              <a:t>Еще есть время подготовиться  к ЕГЭ</a:t>
            </a:r>
            <a:endParaRPr lang="ru-RU" sz="2000" dirty="0"/>
          </a:p>
        </p:txBody>
      </p:sp>
      <p:pic>
        <p:nvPicPr>
          <p:cNvPr id="16" name="Picture 3" descr="08764">
            <a:extLst>
              <a:ext uri="{FF2B5EF4-FFF2-40B4-BE49-F238E27FC236}">
                <a16:creationId xmlns:a16="http://schemas.microsoft.com/office/drawing/2014/main" xmlns="" id="{8BFE9B49-FCFA-8344-8553-20E94E1C424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2451" y="2622682"/>
            <a:ext cx="2714644" cy="2433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5A9C16-E2C7-B745-BBB5-91BDDB8E2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СИНКВЕЙН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013E6A3-C0DA-3D4A-9C11-BB3164064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1. Функция</a:t>
            </a:r>
          </a:p>
          <a:p>
            <a:pPr marL="0" indent="0">
              <a:buNone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2. Непрерывная. Удивительная.</a:t>
            </a:r>
          </a:p>
          <a:p>
            <a:pPr marL="0" indent="0">
              <a:buNone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3. Уметь. Знать. Решать.</a:t>
            </a:r>
          </a:p>
          <a:p>
            <a:pPr marL="0" indent="0">
              <a:buNone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4. Может всё преодолеть наше трудолюбие.</a:t>
            </a:r>
          </a:p>
          <a:p>
            <a:pPr marL="0" indent="0">
              <a:buNone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5. Производная.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BFD34FC-2566-4D9A-9D82-B45411663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173" y="379411"/>
            <a:ext cx="609653" cy="60965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77433EB-1A89-490F-B0D0-E496518E3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8608" y="5126685"/>
            <a:ext cx="93886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03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64" y="428625"/>
            <a:ext cx="19716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643439"/>
            <a:ext cx="18859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4063" y="4500564"/>
            <a:ext cx="1700212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35"/>
          <p:cNvSpPr>
            <a:spLocks noChangeArrowheads="1"/>
          </p:cNvSpPr>
          <p:nvPr/>
        </p:nvSpPr>
        <p:spPr bwMode="auto">
          <a:xfrm rot="1049460">
            <a:off x="6376988" y="2865439"/>
            <a:ext cx="4202112" cy="1971675"/>
          </a:xfrm>
          <a:prstGeom prst="cloudCallout">
            <a:avLst>
              <a:gd name="adj1" fmla="val -34639"/>
              <a:gd name="adj2" fmla="val 13087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just"/>
            <a:r>
              <a:rPr lang="ru-RU" sz="2400" b="1" i="1">
                <a:solidFill>
                  <a:srgbClr val="7030A0"/>
                </a:solidFill>
                <a:latin typeface="Georgia" pitchFamily="18" charset="0"/>
              </a:rPr>
              <a:t>Ну кто придумал эту математику !</a:t>
            </a: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 rot="1049460">
            <a:off x="4946651" y="346076"/>
            <a:ext cx="3960813" cy="1516063"/>
          </a:xfrm>
          <a:prstGeom prst="cloudCallout">
            <a:avLst>
              <a:gd name="adj1" fmla="val -59148"/>
              <a:gd name="adj2" fmla="val 10172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800" b="1" i="1">
                <a:solidFill>
                  <a:srgbClr val="800000"/>
                </a:solidFill>
                <a:latin typeface="Georgia" pitchFamily="18" charset="0"/>
              </a:rPr>
              <a:t>У меня всё получилось!!!</a:t>
            </a:r>
          </a:p>
          <a:p>
            <a:pPr algn="ctr"/>
            <a:endParaRPr lang="ru-RU" sz="2800" b="1" i="1">
              <a:solidFill>
                <a:srgbClr val="DE0000"/>
              </a:solidFill>
              <a:latin typeface="Georgia" pitchFamily="18" charset="0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 rot="-1475958">
            <a:off x="2514601" y="2398714"/>
            <a:ext cx="4316413" cy="1577975"/>
          </a:xfrm>
          <a:prstGeom prst="cloudCallout">
            <a:avLst>
              <a:gd name="adj1" fmla="val -59148"/>
              <a:gd name="adj2" fmla="val 10172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just"/>
            <a:r>
              <a:rPr lang="ru-RU" sz="2400" b="1" i="1">
                <a:solidFill>
                  <a:srgbClr val="002060"/>
                </a:solidFill>
                <a:latin typeface="Georgia" pitchFamily="18" charset="0"/>
              </a:rPr>
              <a:t>Надо решить ещё пару примеров.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E6A42B0-4743-4B3A-B1D5-47B92FEFB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835" y="278336"/>
            <a:ext cx="609653" cy="60965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40A7C49-8852-4E80-94D1-449236DF9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4737" y="5196666"/>
            <a:ext cx="938865" cy="1176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55D2BA-1E33-6F48-9EEF-3F8BB37AD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Цели и задачи: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ECEBA62-71B5-824A-8BA6-133F6AE996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Систематизация знаний</a:t>
            </a:r>
          </a:p>
          <a:p>
            <a:r>
              <a:rPr lang="ru-RU" sz="2400" b="1" dirty="0"/>
              <a:t>Повторение приемов и методов решения заданий</a:t>
            </a:r>
          </a:p>
          <a:p>
            <a:r>
              <a:rPr lang="ru-RU" sz="2400" b="1" dirty="0"/>
              <a:t>Маленькие секреты  серьезных заданий</a:t>
            </a:r>
          </a:p>
          <a:p>
            <a:r>
              <a:rPr lang="ru-RU" sz="2400" b="1" dirty="0"/>
              <a:t>Рациональные методы решения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268A210-26A3-4205-BF7E-5E7D278D1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67" y="189679"/>
            <a:ext cx="609653" cy="60965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C558A7A-7BB0-45C3-9189-5CCF36512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8363" y="5238653"/>
            <a:ext cx="93886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57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2" descr="https://ds04.infourok.ru/uploads/ex/0738/00007c67-cc202aac/img12.jpg">
            <a:extLst>
              <a:ext uri="{FF2B5EF4-FFF2-40B4-BE49-F238E27FC236}">
                <a16:creationId xmlns:a16="http://schemas.microsoft.com/office/drawing/2014/main" xmlns="" id="{18DA94DB-4F6C-A541-8BC7-8D77C0A0C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0"/>
            <a:ext cx="8896350" cy="667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9450230-45D1-4609-83E1-B694F816B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83" y="399634"/>
            <a:ext cx="609653" cy="60965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A041313-84FB-4A28-AD30-F40C540CF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9702" y="5164007"/>
            <a:ext cx="938865" cy="1176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9" name="Group 3">
            <a:extLst>
              <a:ext uri="{FF2B5EF4-FFF2-40B4-BE49-F238E27FC236}">
                <a16:creationId xmlns:a16="http://schemas.microsoft.com/office/drawing/2014/main" xmlns="" id="{1674DA9E-479B-454F-A93C-D49C55AD956F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5943601"/>
            <a:ext cx="3671888" cy="646113"/>
            <a:chOff x="3024" y="1408"/>
            <a:chExt cx="2313" cy="407"/>
          </a:xfrm>
        </p:grpSpPr>
        <p:grpSp>
          <p:nvGrpSpPr>
            <p:cNvPr id="60420" name="Group 4">
              <a:extLst>
                <a:ext uri="{FF2B5EF4-FFF2-40B4-BE49-F238E27FC236}">
                  <a16:creationId xmlns:a16="http://schemas.microsoft.com/office/drawing/2014/main" xmlns="" id="{D1BB946D-C732-824D-B32E-F1AF219CA1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60421" name="Text Box 5">
                <a:extLst>
                  <a:ext uri="{FF2B5EF4-FFF2-40B4-BE49-F238E27FC236}">
                    <a16:creationId xmlns:a16="http://schemas.microsoft.com/office/drawing/2014/main" xmlns="" id="{2403FF6D-5F6B-654D-B93B-E693714898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60422" name="Text Box 6">
                <a:extLst>
                  <a:ext uri="{FF2B5EF4-FFF2-40B4-BE49-F238E27FC236}">
                    <a16:creationId xmlns:a16="http://schemas.microsoft.com/office/drawing/2014/main" xmlns="" id="{CD08F12E-B7FC-544A-8943-BAB06814A1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60423" name="Text Box 7">
                <a:extLst>
                  <a:ext uri="{FF2B5EF4-FFF2-40B4-BE49-F238E27FC236}">
                    <a16:creationId xmlns:a16="http://schemas.microsoft.com/office/drawing/2014/main" xmlns="" id="{C5A78868-7C5F-E340-9393-9A141D1930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0424" name="Text Box 8">
                <a:extLst>
                  <a:ext uri="{FF2B5EF4-FFF2-40B4-BE49-F238E27FC236}">
                    <a16:creationId xmlns:a16="http://schemas.microsoft.com/office/drawing/2014/main" xmlns="" id="{D41DDB32-17C1-E440-AD19-FE2F6968FE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0425" name="Text Box 9">
                <a:extLst>
                  <a:ext uri="{FF2B5EF4-FFF2-40B4-BE49-F238E27FC236}">
                    <a16:creationId xmlns:a16="http://schemas.microsoft.com/office/drawing/2014/main" xmlns="" id="{27ACF75A-E041-EB42-A5CC-61AFADBB89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60426" name="Rectangle 10">
              <a:extLst>
                <a:ext uri="{FF2B5EF4-FFF2-40B4-BE49-F238E27FC236}">
                  <a16:creationId xmlns:a16="http://schemas.microsoft.com/office/drawing/2014/main" xmlns="" id="{7DE16434-5550-2B4E-A397-2E5CB34F8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7" name="AutoShape 11">
              <a:extLst>
                <a:ext uri="{FF2B5EF4-FFF2-40B4-BE49-F238E27FC236}">
                  <a16:creationId xmlns:a16="http://schemas.microsoft.com/office/drawing/2014/main" xmlns="" id="{074CD438-ACC6-E445-B444-ED6A82AAA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8" name="Text Box 12">
              <a:extLst>
                <a:ext uri="{FF2B5EF4-FFF2-40B4-BE49-F238E27FC236}">
                  <a16:creationId xmlns:a16="http://schemas.microsoft.com/office/drawing/2014/main" xmlns="" id="{A98EFF7A-6330-5C4F-BD04-429E83A54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В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r>
                <a:rPr lang="ru-RU" altLang="ru-RU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0429" name="Rectangle 13">
              <a:extLst>
                <a:ext uri="{FF2B5EF4-FFF2-40B4-BE49-F238E27FC236}">
                  <a16:creationId xmlns:a16="http://schemas.microsoft.com/office/drawing/2014/main" xmlns="" id="{25A4098E-0F11-624C-80AF-E51603368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0" name="Rectangle 14">
              <a:extLst>
                <a:ext uri="{FF2B5EF4-FFF2-40B4-BE49-F238E27FC236}">
                  <a16:creationId xmlns:a16="http://schemas.microsoft.com/office/drawing/2014/main" xmlns="" id="{E6883E37-C9EF-2A46-AC3C-00C5E0881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60431" name="Rectangle 15">
              <a:extLst>
                <a:ext uri="{FF2B5EF4-FFF2-40B4-BE49-F238E27FC236}">
                  <a16:creationId xmlns:a16="http://schemas.microsoft.com/office/drawing/2014/main" xmlns="" id="{FDA29526-F0B2-9E4D-9A10-89CC5AB31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60432" name="Rectangle 16">
              <a:extLst>
                <a:ext uri="{FF2B5EF4-FFF2-40B4-BE49-F238E27FC236}">
                  <a16:creationId xmlns:a16="http://schemas.microsoft.com/office/drawing/2014/main" xmlns="" id="{53BC05F4-F8F0-7641-8316-20034C868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3" name="Rectangle 17">
              <a:extLst>
                <a:ext uri="{FF2B5EF4-FFF2-40B4-BE49-F238E27FC236}">
                  <a16:creationId xmlns:a16="http://schemas.microsoft.com/office/drawing/2014/main" xmlns="" id="{A9A27765-BEBC-9742-8166-8C526AA59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4" name="Rectangle 18">
              <a:extLst>
                <a:ext uri="{FF2B5EF4-FFF2-40B4-BE49-F238E27FC236}">
                  <a16:creationId xmlns:a16="http://schemas.microsoft.com/office/drawing/2014/main" xmlns="" id="{87DAD4C6-DF92-054E-9ECE-6199373F8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5" name="Text Box 19">
              <a:extLst>
                <a:ext uri="{FF2B5EF4-FFF2-40B4-BE49-F238E27FC236}">
                  <a16:creationId xmlns:a16="http://schemas.microsoft.com/office/drawing/2014/main" xmlns="" id="{B1157FDA-24CC-D941-89B5-12B0977E09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0436" name="Text Box 20">
              <a:extLst>
                <a:ext uri="{FF2B5EF4-FFF2-40B4-BE49-F238E27FC236}">
                  <a16:creationId xmlns:a16="http://schemas.microsoft.com/office/drawing/2014/main" xmlns="" id="{A9D151C5-A5EF-E34A-BE3D-D598713C98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0437" name="Text Box 21">
              <a:extLst>
                <a:ext uri="{FF2B5EF4-FFF2-40B4-BE49-F238E27FC236}">
                  <a16:creationId xmlns:a16="http://schemas.microsoft.com/office/drawing/2014/main" xmlns="" id="{310BB143-89A2-6247-8E98-B36B4693C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0438" name="Text Box 22">
              <a:extLst>
                <a:ext uri="{FF2B5EF4-FFF2-40B4-BE49-F238E27FC236}">
                  <a16:creationId xmlns:a16="http://schemas.microsoft.com/office/drawing/2014/main" xmlns="" id="{7AC0C675-3C2C-594D-977C-5BC5245DA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0439" name="Text Box 23">
              <a:extLst>
                <a:ext uri="{FF2B5EF4-FFF2-40B4-BE49-F238E27FC236}">
                  <a16:creationId xmlns:a16="http://schemas.microsoft.com/office/drawing/2014/main" xmlns="" id="{A9DC1FE2-70A8-7142-9928-05A15FC8A8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pSp>
        <p:nvGrpSpPr>
          <p:cNvPr id="60440" name="Group 24">
            <a:extLst>
              <a:ext uri="{FF2B5EF4-FFF2-40B4-BE49-F238E27FC236}">
                <a16:creationId xmlns:a16="http://schemas.microsoft.com/office/drawing/2014/main" xmlns="" id="{1EA74FE5-CBA5-9144-B1DF-8DB2D93AD4EC}"/>
              </a:ext>
            </a:extLst>
          </p:cNvPr>
          <p:cNvGrpSpPr>
            <a:grpSpLocks/>
          </p:cNvGrpSpPr>
          <p:nvPr/>
        </p:nvGrpSpPr>
        <p:grpSpPr bwMode="auto">
          <a:xfrm>
            <a:off x="1562100" y="165100"/>
            <a:ext cx="8991600" cy="6553200"/>
            <a:chOff x="168" y="176"/>
            <a:chExt cx="5408" cy="3928"/>
          </a:xfrm>
        </p:grpSpPr>
        <p:sp>
          <p:nvSpPr>
            <p:cNvPr id="60441" name="Freeform 25">
              <a:extLst>
                <a:ext uri="{FF2B5EF4-FFF2-40B4-BE49-F238E27FC236}">
                  <a16:creationId xmlns:a16="http://schemas.microsoft.com/office/drawing/2014/main" xmlns="" id="{F4A37C63-682A-B64A-9CFB-FC3252C43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2" name="Freeform 26">
              <a:extLst>
                <a:ext uri="{FF2B5EF4-FFF2-40B4-BE49-F238E27FC236}">
                  <a16:creationId xmlns:a16="http://schemas.microsoft.com/office/drawing/2014/main" xmlns="" id="{8FEB635C-4EC6-9941-97CD-95C74BBA4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3" name="Freeform 27">
              <a:extLst>
                <a:ext uri="{FF2B5EF4-FFF2-40B4-BE49-F238E27FC236}">
                  <a16:creationId xmlns:a16="http://schemas.microsoft.com/office/drawing/2014/main" xmlns="" id="{C25DF0EA-FAB2-6D40-8397-9F08E4554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4" name="Freeform 28">
              <a:extLst>
                <a:ext uri="{FF2B5EF4-FFF2-40B4-BE49-F238E27FC236}">
                  <a16:creationId xmlns:a16="http://schemas.microsoft.com/office/drawing/2014/main" xmlns="" id="{DA13B729-326F-1F41-9FA6-11B129718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5" name="Freeform 29">
              <a:extLst>
                <a:ext uri="{FF2B5EF4-FFF2-40B4-BE49-F238E27FC236}">
                  <a16:creationId xmlns:a16="http://schemas.microsoft.com/office/drawing/2014/main" xmlns="" id="{B4CD9BCE-B577-4D44-AAA6-5F6983075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6" name="Freeform 30">
              <a:extLst>
                <a:ext uri="{FF2B5EF4-FFF2-40B4-BE49-F238E27FC236}">
                  <a16:creationId xmlns:a16="http://schemas.microsoft.com/office/drawing/2014/main" xmlns="" id="{E9B1CA5E-42BE-164A-A4E0-C073F6933FF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7" name="Freeform 31">
              <a:extLst>
                <a:ext uri="{FF2B5EF4-FFF2-40B4-BE49-F238E27FC236}">
                  <a16:creationId xmlns:a16="http://schemas.microsoft.com/office/drawing/2014/main" xmlns="" id="{03C21F91-A113-CD47-AE32-EDC4C343C87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8" name="Freeform 32">
              <a:extLst>
                <a:ext uri="{FF2B5EF4-FFF2-40B4-BE49-F238E27FC236}">
                  <a16:creationId xmlns:a16="http://schemas.microsoft.com/office/drawing/2014/main" xmlns="" id="{1792BAAA-0722-164A-9578-7A58281F17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49" name="Rectangle 33">
            <a:extLst>
              <a:ext uri="{FF2B5EF4-FFF2-40B4-BE49-F238E27FC236}">
                <a16:creationId xmlns:a16="http://schemas.microsoft.com/office/drawing/2014/main" xmlns="" id="{07E363D8-FE57-8142-B03E-39C5C36CF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57188"/>
            <a:ext cx="8763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 dirty="0"/>
              <a:t>  </a:t>
            </a:r>
            <a:r>
              <a:rPr lang="en-US" altLang="ru-RU" sz="1600" dirty="0"/>
              <a:t>    </a:t>
            </a:r>
            <a:r>
              <a:rPr lang="en-US" altLang="ru-RU" sz="2000" dirty="0"/>
              <a:t>  </a:t>
            </a:r>
            <a:r>
              <a:rPr lang="ru-RU" altLang="ru-RU" sz="2000" dirty="0"/>
              <a:t>Найдите наибольшее значение функции</a:t>
            </a:r>
          </a:p>
          <a:p>
            <a:endParaRPr lang="ru-RU" altLang="ru-RU" sz="900" dirty="0"/>
          </a:p>
          <a:p>
            <a:r>
              <a:rPr lang="en-US" altLang="ru-RU" sz="2000" dirty="0"/>
              <a:t>y = </a:t>
            </a:r>
            <a:r>
              <a:rPr lang="ru-RU" altLang="ru-RU" sz="2000" dirty="0"/>
              <a:t>12</a:t>
            </a:r>
            <a:r>
              <a:rPr lang="en-US" altLang="ru-RU" sz="2000" dirty="0" err="1"/>
              <a:t>cosx</a:t>
            </a:r>
            <a:r>
              <a:rPr lang="en-US" altLang="ru-RU" sz="2000" dirty="0"/>
              <a:t> </a:t>
            </a:r>
            <a:r>
              <a:rPr lang="ru-RU" altLang="ru-RU" sz="2000" dirty="0"/>
              <a:t>+</a:t>
            </a:r>
            <a:r>
              <a:rPr lang="en-US" altLang="ru-RU" sz="2000" dirty="0"/>
              <a:t> 6</a:t>
            </a:r>
            <a:r>
              <a:rPr lang="ru-RU" altLang="ru-RU" sz="2000" dirty="0"/>
              <a:t>      </a:t>
            </a:r>
            <a:r>
              <a:rPr lang="en-US" altLang="ru-RU" sz="2000" dirty="0"/>
              <a:t>x </a:t>
            </a:r>
            <a:r>
              <a:rPr lang="ru-RU" altLang="ru-RU" sz="2000" dirty="0"/>
              <a:t>– 2     </a:t>
            </a:r>
            <a:r>
              <a:rPr lang="en-US" altLang="ru-RU" sz="2000" dirty="0"/>
              <a:t> </a:t>
            </a:r>
            <a:r>
              <a:rPr lang="ru-RU" altLang="ru-RU" sz="2000" dirty="0"/>
              <a:t>   + 6  на отрезке</a:t>
            </a:r>
          </a:p>
        </p:txBody>
      </p:sp>
      <p:sp>
        <p:nvSpPr>
          <p:cNvPr id="60450" name="Rectangle 34">
            <a:extLst>
              <a:ext uri="{FF2B5EF4-FFF2-40B4-BE49-F238E27FC236}">
                <a16:creationId xmlns:a16="http://schemas.microsoft.com/office/drawing/2014/main" xmlns="" id="{99F20F28-D485-434B-95C7-412C8B9B7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314" y="406569"/>
            <a:ext cx="685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(1). </a:t>
            </a:r>
          </a:p>
        </p:txBody>
      </p:sp>
      <p:graphicFrame>
        <p:nvGraphicFramePr>
          <p:cNvPr id="60451" name="Object 35">
            <a:extLst>
              <a:ext uri="{FF2B5EF4-FFF2-40B4-BE49-F238E27FC236}">
                <a16:creationId xmlns:a16="http://schemas.microsoft.com/office/drawing/2014/main" xmlns="" id="{CB3FD865-72BE-0E40-BAC5-B18B74E600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5001" y="3505200"/>
          <a:ext cx="537527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" name="Формула" r:id="rId3" imgW="60566300" imgH="9944100" progId="Equation.3">
                  <p:embed/>
                </p:oleObj>
              </mc:Choice>
              <mc:Fallback>
                <p:oleObj name="Формула" r:id="rId3" imgW="60566300" imgH="9944100" progId="Equation.3">
                  <p:embed/>
                  <p:pic>
                    <p:nvPicPr>
                      <p:cNvPr id="60451" name="Object 35">
                        <a:extLst>
                          <a:ext uri="{FF2B5EF4-FFF2-40B4-BE49-F238E27FC236}">
                            <a16:creationId xmlns:a16="http://schemas.microsoft.com/office/drawing/2014/main" xmlns="" id="{CB3FD865-72BE-0E40-BAC5-B18B74E600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3505200"/>
                        <a:ext cx="537527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52" name="Rectangle 36">
            <a:extLst>
              <a:ext uri="{FF2B5EF4-FFF2-40B4-BE49-F238E27FC236}">
                <a16:creationId xmlns:a16="http://schemas.microsoft.com/office/drawing/2014/main" xmlns="" id="{267B2074-2C1F-5244-9301-AE5A4FD579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371600"/>
            <a:ext cx="16642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Найти 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(x)</a:t>
            </a:r>
            <a:endParaRPr lang="ru-RU" alt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60453" name="Object 37">
            <a:extLst>
              <a:ext uri="{FF2B5EF4-FFF2-40B4-BE49-F238E27FC236}">
                <a16:creationId xmlns:a16="http://schemas.microsoft.com/office/drawing/2014/main" xmlns="" id="{0FBB0A7E-A7E9-C247-A4BD-01C63A9352B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62401" y="1295401"/>
          <a:ext cx="2716213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" name="Формула" r:id="rId5" imgW="29260800" imgH="5562600" progId="Equation.3">
                  <p:embed/>
                </p:oleObj>
              </mc:Choice>
              <mc:Fallback>
                <p:oleObj name="Формула" r:id="rId5" imgW="29260800" imgH="5562600" progId="Equation.3">
                  <p:embed/>
                  <p:pic>
                    <p:nvPicPr>
                      <p:cNvPr id="60453" name="Object 37">
                        <a:extLst>
                          <a:ext uri="{FF2B5EF4-FFF2-40B4-BE49-F238E27FC236}">
                            <a16:creationId xmlns:a16="http://schemas.microsoft.com/office/drawing/2014/main" xmlns="" id="{0FBB0A7E-A7E9-C247-A4BD-01C63A9352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1" y="1295401"/>
                        <a:ext cx="2716213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54" name="Rectangle 38">
            <a:extLst>
              <a:ext uri="{FF2B5EF4-FFF2-40B4-BE49-F238E27FC236}">
                <a16:creationId xmlns:a16="http://schemas.microsoft.com/office/drawing/2014/main" xmlns="" id="{2524FD31-AC2F-A240-93F0-C1F54F020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1" y="1905001"/>
            <a:ext cx="24415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Найти критические точки, взять те, которые принадлежат данному отрезку.</a:t>
            </a:r>
            <a:r>
              <a:rPr lang="ru-RU" altLang="ru-RU"/>
              <a:t> </a:t>
            </a:r>
          </a:p>
        </p:txBody>
      </p:sp>
      <p:graphicFrame>
        <p:nvGraphicFramePr>
          <p:cNvPr id="60455" name="Object 39">
            <a:extLst>
              <a:ext uri="{FF2B5EF4-FFF2-40B4-BE49-F238E27FC236}">
                <a16:creationId xmlns:a16="http://schemas.microsoft.com/office/drawing/2014/main" xmlns="" id="{2AC56904-3781-E24A-8C3B-492B282449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10400" y="609600"/>
          <a:ext cx="8842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" name="Формула" r:id="rId7" imgW="10820400" imgH="9944100" progId="Equation.3">
                  <p:embed/>
                </p:oleObj>
              </mc:Choice>
              <mc:Fallback>
                <p:oleObj name="Формула" r:id="rId7" imgW="10820400" imgH="9944100" progId="Equation.3">
                  <p:embed/>
                  <p:pic>
                    <p:nvPicPr>
                      <p:cNvPr id="60455" name="Object 39">
                        <a:extLst>
                          <a:ext uri="{FF2B5EF4-FFF2-40B4-BE49-F238E27FC236}">
                            <a16:creationId xmlns:a16="http://schemas.microsoft.com/office/drawing/2014/main" xmlns="" id="{2AC56904-3781-E24A-8C3B-492B282449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609600"/>
                        <a:ext cx="88423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64" name="Object 48">
            <a:extLst>
              <a:ext uri="{FF2B5EF4-FFF2-40B4-BE49-F238E27FC236}">
                <a16:creationId xmlns:a16="http://schemas.microsoft.com/office/drawing/2014/main" xmlns="" id="{6FA76653-DD31-7B4D-937D-F31E12EEE0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38601" y="1981201"/>
          <a:ext cx="2606675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" name="Формула" r:id="rId9" imgW="27800300" imgH="15798800" progId="Equation.3">
                  <p:embed/>
                </p:oleObj>
              </mc:Choice>
              <mc:Fallback>
                <p:oleObj name="Формула" r:id="rId9" imgW="27800300" imgH="15798800" progId="Equation.3">
                  <p:embed/>
                  <p:pic>
                    <p:nvPicPr>
                      <p:cNvPr id="60464" name="Object 48">
                        <a:extLst>
                          <a:ext uri="{FF2B5EF4-FFF2-40B4-BE49-F238E27FC236}">
                            <a16:creationId xmlns:a16="http://schemas.microsoft.com/office/drawing/2014/main" xmlns="" id="{6FA76653-DD31-7B4D-937D-F31E12EEE0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1" y="1981201"/>
                        <a:ext cx="2606675" cy="147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65" name="Object 49">
            <a:extLst>
              <a:ext uri="{FF2B5EF4-FFF2-40B4-BE49-F238E27FC236}">
                <a16:creationId xmlns:a16="http://schemas.microsoft.com/office/drawing/2014/main" xmlns="" id="{BAFBE5E8-A019-6049-8AD4-AE6782AB06C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37301" y="2667001"/>
          <a:ext cx="2208213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3" name="Формула" r:id="rId11" imgW="23698200" imgH="9067800" progId="Equation.3">
                  <p:embed/>
                </p:oleObj>
              </mc:Choice>
              <mc:Fallback>
                <p:oleObj name="Формула" r:id="rId11" imgW="23698200" imgH="9067800" progId="Equation.3">
                  <p:embed/>
                  <p:pic>
                    <p:nvPicPr>
                      <p:cNvPr id="60465" name="Object 49">
                        <a:extLst>
                          <a:ext uri="{FF2B5EF4-FFF2-40B4-BE49-F238E27FC236}">
                            <a16:creationId xmlns:a16="http://schemas.microsoft.com/office/drawing/2014/main" xmlns="" id="{BAFBE5E8-A019-6049-8AD4-AE6782AB06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301" y="2667001"/>
                        <a:ext cx="2208213" cy="84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66" name="Object 50">
            <a:extLst>
              <a:ext uri="{FF2B5EF4-FFF2-40B4-BE49-F238E27FC236}">
                <a16:creationId xmlns:a16="http://schemas.microsoft.com/office/drawing/2014/main" xmlns="" id="{D0A6E28C-6924-BB4A-9AB6-5C1969503B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5000" y="4419600"/>
          <a:ext cx="69532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4" name="Формула" r:id="rId13" imgW="69634100" imgH="9944100" progId="Equation.3">
                  <p:embed/>
                </p:oleObj>
              </mc:Choice>
              <mc:Fallback>
                <p:oleObj name="Формула" r:id="rId13" imgW="69634100" imgH="9944100" progId="Equation.3">
                  <p:embed/>
                  <p:pic>
                    <p:nvPicPr>
                      <p:cNvPr id="60466" name="Object 50">
                        <a:extLst>
                          <a:ext uri="{FF2B5EF4-FFF2-40B4-BE49-F238E27FC236}">
                            <a16:creationId xmlns:a16="http://schemas.microsoft.com/office/drawing/2014/main" xmlns="" id="{D0A6E28C-6924-BB4A-9AB6-5C1969503B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419600"/>
                        <a:ext cx="695325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68" name="Oval 52">
            <a:extLst>
              <a:ext uri="{FF2B5EF4-FFF2-40B4-BE49-F238E27FC236}">
                <a16:creationId xmlns:a16="http://schemas.microsoft.com/office/drawing/2014/main" xmlns="" id="{B5DED455-639F-824E-BA8B-11D4ACC76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4648200"/>
            <a:ext cx="15240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69" name="Oval 53">
            <a:extLst>
              <a:ext uri="{FF2B5EF4-FFF2-40B4-BE49-F238E27FC236}">
                <a16:creationId xmlns:a16="http://schemas.microsoft.com/office/drawing/2014/main" xmlns="" id="{90F59E99-5C33-FF42-A7E3-B66B008CC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5410200"/>
            <a:ext cx="16764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0472" name="Object 56">
            <a:extLst>
              <a:ext uri="{FF2B5EF4-FFF2-40B4-BE49-F238E27FC236}">
                <a16:creationId xmlns:a16="http://schemas.microsoft.com/office/drawing/2014/main" xmlns="" id="{A228AB55-0F86-A147-BD2B-CBA0BFC80A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32200" y="747713"/>
          <a:ext cx="457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5" name="Формула" r:id="rId15" imgW="5270500" imgH="5270500" progId="Equation.3">
                  <p:embed/>
                </p:oleObj>
              </mc:Choice>
              <mc:Fallback>
                <p:oleObj name="Формула" r:id="rId15" imgW="5270500" imgH="5270500" progId="Equation.3">
                  <p:embed/>
                  <p:pic>
                    <p:nvPicPr>
                      <p:cNvPr id="60472" name="Object 56">
                        <a:extLst>
                          <a:ext uri="{FF2B5EF4-FFF2-40B4-BE49-F238E27FC236}">
                            <a16:creationId xmlns:a16="http://schemas.microsoft.com/office/drawing/2014/main" xmlns="" id="{A228AB55-0F86-A147-BD2B-CBA0BFC80A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200" y="747713"/>
                        <a:ext cx="4572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73" name="Object 57">
            <a:extLst>
              <a:ext uri="{FF2B5EF4-FFF2-40B4-BE49-F238E27FC236}">
                <a16:creationId xmlns:a16="http://schemas.microsoft.com/office/drawing/2014/main" xmlns="" id="{F48CF2F4-9FF9-9340-97EE-259B7E676F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738188"/>
          <a:ext cx="6858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6" name="Формула" r:id="rId17" imgW="7899400" imgH="5562600" progId="Equation.3">
                  <p:embed/>
                </p:oleObj>
              </mc:Choice>
              <mc:Fallback>
                <p:oleObj name="Формула" r:id="rId17" imgW="7899400" imgH="5562600" progId="Equation.3">
                  <p:embed/>
                  <p:pic>
                    <p:nvPicPr>
                      <p:cNvPr id="60473" name="Object 57">
                        <a:extLst>
                          <a:ext uri="{FF2B5EF4-FFF2-40B4-BE49-F238E27FC236}">
                            <a16:creationId xmlns:a16="http://schemas.microsoft.com/office/drawing/2014/main" xmlns="" id="{F48CF2F4-9FF9-9340-97EE-259B7E676F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38188"/>
                        <a:ext cx="6858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486" name="Group 70">
            <a:extLst>
              <a:ext uri="{FF2B5EF4-FFF2-40B4-BE49-F238E27FC236}">
                <a16:creationId xmlns:a16="http://schemas.microsoft.com/office/drawing/2014/main" xmlns="" id="{2187614A-2602-2141-944E-C821083E7FF6}"/>
              </a:ext>
            </a:extLst>
          </p:cNvPr>
          <p:cNvGrpSpPr>
            <a:grpSpLocks/>
          </p:cNvGrpSpPr>
          <p:nvPr/>
        </p:nvGrpSpPr>
        <p:grpSpPr bwMode="auto">
          <a:xfrm>
            <a:off x="7924800" y="1295400"/>
            <a:ext cx="2057400" cy="1981200"/>
            <a:chOff x="4032" y="816"/>
            <a:chExt cx="1296" cy="1248"/>
          </a:xfrm>
        </p:grpSpPr>
        <p:sp>
          <p:nvSpPr>
            <p:cNvPr id="60474" name="Oval 58">
              <a:extLst>
                <a:ext uri="{FF2B5EF4-FFF2-40B4-BE49-F238E27FC236}">
                  <a16:creationId xmlns:a16="http://schemas.microsoft.com/office/drawing/2014/main" xmlns="" id="{DA7DCB7E-F29A-A244-9BFB-548846E30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75" name="Line 59">
              <a:extLst>
                <a:ext uri="{FF2B5EF4-FFF2-40B4-BE49-F238E27FC236}">
                  <a16:creationId xmlns:a16="http://schemas.microsoft.com/office/drawing/2014/main" xmlns="" id="{D2EBE33C-E723-FE4B-B3FB-AC2674BA5E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76" name="Freeform 60">
              <a:extLst>
                <a:ext uri="{FF2B5EF4-FFF2-40B4-BE49-F238E27FC236}">
                  <a16:creationId xmlns:a16="http://schemas.microsoft.com/office/drawing/2014/main" xmlns="" id="{DB76D376-B9B0-4B47-B070-C4BED629E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77" name="Arc 61">
            <a:extLst>
              <a:ext uri="{FF2B5EF4-FFF2-40B4-BE49-F238E27FC236}">
                <a16:creationId xmlns:a16="http://schemas.microsoft.com/office/drawing/2014/main" xmlns="" id="{3EAEF3B9-49D4-3E49-B2B6-0D7BDE6ED662}"/>
              </a:ext>
            </a:extLst>
          </p:cNvPr>
          <p:cNvSpPr>
            <a:spLocks/>
          </p:cNvSpPr>
          <p:nvPr/>
        </p:nvSpPr>
        <p:spPr bwMode="auto">
          <a:xfrm>
            <a:off x="8824914" y="1687513"/>
            <a:ext cx="700087" cy="685800"/>
          </a:xfrm>
          <a:custGeom>
            <a:avLst/>
            <a:gdLst>
              <a:gd name="G0" fmla="+- 468 0 0"/>
              <a:gd name="G1" fmla="+- 21600 0 0"/>
              <a:gd name="G2" fmla="+- 21600 0 0"/>
              <a:gd name="T0" fmla="*/ 0 w 22068"/>
              <a:gd name="T1" fmla="*/ 5 h 21663"/>
              <a:gd name="T2" fmla="*/ 22068 w 22068"/>
              <a:gd name="T3" fmla="*/ 21663 h 21663"/>
              <a:gd name="T4" fmla="*/ 468 w 22068"/>
              <a:gd name="T5" fmla="*/ 21600 h 2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068" h="21663" fill="none" extrusionOk="0">
                <a:moveTo>
                  <a:pt x="0" y="5"/>
                </a:moveTo>
                <a:cubicBezTo>
                  <a:pt x="155" y="1"/>
                  <a:pt x="311" y="0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</a:path>
              <a:path w="22068" h="21663" stroke="0" extrusionOk="0">
                <a:moveTo>
                  <a:pt x="0" y="5"/>
                </a:moveTo>
                <a:cubicBezTo>
                  <a:pt x="155" y="1"/>
                  <a:pt x="311" y="0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  <a:lnTo>
                  <a:pt x="468" y="21600"/>
                </a:lnTo>
                <a:close/>
              </a:path>
            </a:pathLst>
          </a:custGeom>
          <a:solidFill>
            <a:srgbClr val="FF0000">
              <a:alpha val="36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0478" name="Object 62">
            <a:extLst>
              <a:ext uri="{FF2B5EF4-FFF2-40B4-BE49-F238E27FC236}">
                <a16:creationId xmlns:a16="http://schemas.microsoft.com/office/drawing/2014/main" xmlns="" id="{32C08329-E804-4A43-9E1C-B2B7F076D0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72600" y="1308100"/>
          <a:ext cx="3048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" name="Формула" r:id="rId19" imgW="3797300" imgH="9067800" progId="Equation.3">
                  <p:embed/>
                </p:oleObj>
              </mc:Choice>
              <mc:Fallback>
                <p:oleObj name="Формула" r:id="rId19" imgW="3797300" imgH="9067800" progId="Equation.3">
                  <p:embed/>
                  <p:pic>
                    <p:nvPicPr>
                      <p:cNvPr id="60478" name="Object 62">
                        <a:extLst>
                          <a:ext uri="{FF2B5EF4-FFF2-40B4-BE49-F238E27FC236}">
                            <a16:creationId xmlns:a16="http://schemas.microsoft.com/office/drawing/2014/main" xmlns="" id="{32C08329-E804-4A43-9E1C-B2B7F076D0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72600" y="1308100"/>
                        <a:ext cx="3048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79" name="Freeform 63">
            <a:extLst>
              <a:ext uri="{FF2B5EF4-FFF2-40B4-BE49-F238E27FC236}">
                <a16:creationId xmlns:a16="http://schemas.microsoft.com/office/drawing/2014/main" xmlns="" id="{E74CBD1E-6F68-8A4F-A110-E646BB73FB04}"/>
              </a:ext>
            </a:extLst>
          </p:cNvPr>
          <p:cNvSpPr>
            <a:spLocks/>
          </p:cNvSpPr>
          <p:nvPr/>
        </p:nvSpPr>
        <p:spPr bwMode="auto">
          <a:xfrm>
            <a:off x="8394701" y="1841500"/>
            <a:ext cx="885825" cy="7938"/>
          </a:xfrm>
          <a:custGeom>
            <a:avLst/>
            <a:gdLst>
              <a:gd name="T0" fmla="*/ 0 w 558"/>
              <a:gd name="T1" fmla="*/ 0 h 5"/>
              <a:gd name="T2" fmla="*/ 558 w 558"/>
              <a:gd name="T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8" h="5">
                <a:moveTo>
                  <a:pt x="0" y="0"/>
                </a:moveTo>
                <a:lnTo>
                  <a:pt x="558" y="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0482" name="Group 66">
            <a:extLst>
              <a:ext uri="{FF2B5EF4-FFF2-40B4-BE49-F238E27FC236}">
                <a16:creationId xmlns:a16="http://schemas.microsoft.com/office/drawing/2014/main" xmlns="" id="{E4BDFF8D-1403-8445-8B50-D97E931FC298}"/>
              </a:ext>
            </a:extLst>
          </p:cNvPr>
          <p:cNvGrpSpPr>
            <a:grpSpLocks/>
          </p:cNvGrpSpPr>
          <p:nvPr/>
        </p:nvGrpSpPr>
        <p:grpSpPr bwMode="auto">
          <a:xfrm>
            <a:off x="8301038" y="1731963"/>
            <a:ext cx="209550" cy="222250"/>
            <a:chOff x="3645" y="1275"/>
            <a:chExt cx="132" cy="140"/>
          </a:xfrm>
        </p:grpSpPr>
        <p:sp>
          <p:nvSpPr>
            <p:cNvPr id="60480" name="Freeform 64">
              <a:extLst>
                <a:ext uri="{FF2B5EF4-FFF2-40B4-BE49-F238E27FC236}">
                  <a16:creationId xmlns:a16="http://schemas.microsoft.com/office/drawing/2014/main" xmlns="" id="{0D5CD5EE-7E62-B744-B03A-9569A6C40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81" name="Freeform 65">
              <a:extLst>
                <a:ext uri="{FF2B5EF4-FFF2-40B4-BE49-F238E27FC236}">
                  <a16:creationId xmlns:a16="http://schemas.microsoft.com/office/drawing/2014/main" xmlns="" id="{508DD07A-D4DC-A344-BA9F-904748F64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485" name="Group 69">
            <a:extLst>
              <a:ext uri="{FF2B5EF4-FFF2-40B4-BE49-F238E27FC236}">
                <a16:creationId xmlns:a16="http://schemas.microsoft.com/office/drawing/2014/main" xmlns="" id="{3FDE1FAF-0009-8140-B805-E58622F9E745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3505200"/>
            <a:ext cx="3733800" cy="2057400"/>
            <a:chOff x="3216" y="2256"/>
            <a:chExt cx="2352" cy="1296"/>
          </a:xfrm>
        </p:grpSpPr>
        <p:sp>
          <p:nvSpPr>
            <p:cNvPr id="60418" name="AutoShape 2">
              <a:extLst>
                <a:ext uri="{FF2B5EF4-FFF2-40B4-BE49-F238E27FC236}">
                  <a16:creationId xmlns:a16="http://schemas.microsoft.com/office/drawing/2014/main" xmlns="" id="{1409EFD6-E61D-F247-B295-7BB6081A0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256"/>
              <a:ext cx="2352" cy="1296"/>
            </a:xfrm>
            <a:prstGeom prst="wedgeRectCallout">
              <a:avLst>
                <a:gd name="adj1" fmla="val -59611"/>
                <a:gd name="adj2" fmla="val -38426"/>
              </a:avLst>
            </a:prstGeom>
            <a:gradFill rotWithShape="1">
              <a:gsLst>
                <a:gs pos="0">
                  <a:srgbClr val="A3FFFF">
                    <a:alpha val="64000"/>
                  </a:srgbClr>
                </a:gs>
                <a:gs pos="50000">
                  <a:srgbClr val="FFFFFF">
                    <a:alpha val="78000"/>
                  </a:srgbClr>
                </a:gs>
                <a:gs pos="100000">
                  <a:srgbClr val="A3FFFF">
                    <a:alpha val="64000"/>
                  </a:srgbClr>
                </a:gs>
              </a:gsLst>
              <a:lin ang="18900000" scaled="1"/>
            </a:gradFill>
            <a:ln w="9525">
              <a:solidFill>
                <a:srgbClr val="0000FF">
                  <a:alpha val="37000"/>
                </a:srgb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alt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Но нам не нужны ВСЕ стационарные точки. Необходимо сделать выбор тех значений, которые попадут в заданный отрезок</a:t>
              </a:r>
            </a:p>
          </p:txBody>
        </p:sp>
        <p:graphicFrame>
          <p:nvGraphicFramePr>
            <p:cNvPr id="60483" name="Object 67">
              <a:extLst>
                <a:ext uri="{FF2B5EF4-FFF2-40B4-BE49-F238E27FC236}">
                  <a16:creationId xmlns:a16="http://schemas.microsoft.com/office/drawing/2014/main" xmlns="" id="{5C94D179-48B6-5847-B3F6-8092615A971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60" y="2976"/>
            <a:ext cx="557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38" name="Формула" r:id="rId21" imgW="10820400" imgH="9944100" progId="Equation.3">
                    <p:embed/>
                  </p:oleObj>
                </mc:Choice>
                <mc:Fallback>
                  <p:oleObj name="Формула" r:id="rId21" imgW="10820400" imgH="9944100" progId="Equation.3">
                    <p:embed/>
                    <p:pic>
                      <p:nvPicPr>
                        <p:cNvPr id="60483" name="Object 67">
                          <a:extLst>
                            <a:ext uri="{FF2B5EF4-FFF2-40B4-BE49-F238E27FC236}">
                              <a16:creationId xmlns:a16="http://schemas.microsoft.com/office/drawing/2014/main" xmlns="" id="{5C94D179-48B6-5847-B3F6-8092615A971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0" y="2976"/>
                          <a:ext cx="557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0487" name="Object 71">
            <a:extLst>
              <a:ext uri="{FF2B5EF4-FFF2-40B4-BE49-F238E27FC236}">
                <a16:creationId xmlns:a16="http://schemas.microsoft.com/office/drawing/2014/main" xmlns="" id="{AD268493-8E38-5546-9902-83265E1A66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28800" y="5410200"/>
          <a:ext cx="6807200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9" name="Формула" r:id="rId22" imgW="68173600" imgH="5562600" progId="Equation.3">
                  <p:embed/>
                </p:oleObj>
              </mc:Choice>
              <mc:Fallback>
                <p:oleObj name="Формула" r:id="rId22" imgW="68173600" imgH="5562600" progId="Equation.3">
                  <p:embed/>
                  <p:pic>
                    <p:nvPicPr>
                      <p:cNvPr id="60487" name="Object 71">
                        <a:extLst>
                          <a:ext uri="{FF2B5EF4-FFF2-40B4-BE49-F238E27FC236}">
                            <a16:creationId xmlns:a16="http://schemas.microsoft.com/office/drawing/2014/main" xmlns="" id="{AD268493-8E38-5546-9902-83265E1A66E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410200"/>
                        <a:ext cx="6807200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88" name="Oval 72">
            <a:extLst>
              <a:ext uri="{FF2B5EF4-FFF2-40B4-BE49-F238E27FC236}">
                <a16:creationId xmlns:a16="http://schemas.microsoft.com/office/drawing/2014/main" xmlns="" id="{D17DA26C-68D2-094F-865D-AA597DAF5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657600"/>
            <a:ext cx="6096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AD4E6AD-9C21-4554-A17D-EAB93E625F70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45725" y="587032"/>
            <a:ext cx="609653" cy="60965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C5C5308-8E23-4E79-9C73-AB1E4D057FCF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0794783" y="4811421"/>
            <a:ext cx="938865" cy="1176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0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0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6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>
            <a:extLst>
              <a:ext uri="{FF2B5EF4-FFF2-40B4-BE49-F238E27FC236}">
                <a16:creationId xmlns:a16="http://schemas.microsoft.com/office/drawing/2014/main" xmlns="" id="{AB80273F-2C4B-1A4A-957E-852ED0A9A533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5943601"/>
            <a:ext cx="3671888" cy="646113"/>
            <a:chOff x="3024" y="1408"/>
            <a:chExt cx="2313" cy="407"/>
          </a:xfrm>
        </p:grpSpPr>
        <p:grpSp>
          <p:nvGrpSpPr>
            <p:cNvPr id="61443" name="Group 3">
              <a:extLst>
                <a:ext uri="{FF2B5EF4-FFF2-40B4-BE49-F238E27FC236}">
                  <a16:creationId xmlns:a16="http://schemas.microsoft.com/office/drawing/2014/main" xmlns="" id="{9E31620A-08A4-AF4C-8A45-A254CD2771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61444" name="Text Box 4">
                <a:extLst>
                  <a:ext uri="{FF2B5EF4-FFF2-40B4-BE49-F238E27FC236}">
                    <a16:creationId xmlns:a16="http://schemas.microsoft.com/office/drawing/2014/main" xmlns="" id="{4F9955F3-6D94-3F4B-BEC4-8493D57A30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61445" name="Text Box 5">
                <a:extLst>
                  <a:ext uri="{FF2B5EF4-FFF2-40B4-BE49-F238E27FC236}">
                    <a16:creationId xmlns:a16="http://schemas.microsoft.com/office/drawing/2014/main" xmlns="" id="{857B9C96-9C41-DA49-A539-F07554B893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61446" name="Text Box 6">
                <a:extLst>
                  <a:ext uri="{FF2B5EF4-FFF2-40B4-BE49-F238E27FC236}">
                    <a16:creationId xmlns:a16="http://schemas.microsoft.com/office/drawing/2014/main" xmlns="" id="{3975D6D7-1BB8-D240-895B-1686BA30F3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1447" name="Text Box 7">
                <a:extLst>
                  <a:ext uri="{FF2B5EF4-FFF2-40B4-BE49-F238E27FC236}">
                    <a16:creationId xmlns:a16="http://schemas.microsoft.com/office/drawing/2014/main" xmlns="" id="{C1BA7BD2-DC28-A346-BB84-21D711F1FE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1448" name="Text Box 8">
                <a:extLst>
                  <a:ext uri="{FF2B5EF4-FFF2-40B4-BE49-F238E27FC236}">
                    <a16:creationId xmlns:a16="http://schemas.microsoft.com/office/drawing/2014/main" xmlns="" id="{DE3728CB-61A4-B44E-B1B0-7D6B738B6F4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61449" name="Rectangle 9">
              <a:extLst>
                <a:ext uri="{FF2B5EF4-FFF2-40B4-BE49-F238E27FC236}">
                  <a16:creationId xmlns:a16="http://schemas.microsoft.com/office/drawing/2014/main" xmlns="" id="{DC7CA076-3640-8940-8D4B-E0C3AB67C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0" name="AutoShape 10">
              <a:extLst>
                <a:ext uri="{FF2B5EF4-FFF2-40B4-BE49-F238E27FC236}">
                  <a16:creationId xmlns:a16="http://schemas.microsoft.com/office/drawing/2014/main" xmlns="" id="{85271D75-3148-5F4E-89E3-358F4141C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1" name="Text Box 11">
              <a:extLst>
                <a:ext uri="{FF2B5EF4-FFF2-40B4-BE49-F238E27FC236}">
                  <a16:creationId xmlns:a16="http://schemas.microsoft.com/office/drawing/2014/main" xmlns="" id="{711E8413-1623-5842-9E33-521126676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В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r>
                <a:rPr lang="ru-RU" altLang="ru-RU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1452" name="Rectangle 12">
              <a:extLst>
                <a:ext uri="{FF2B5EF4-FFF2-40B4-BE49-F238E27FC236}">
                  <a16:creationId xmlns:a16="http://schemas.microsoft.com/office/drawing/2014/main" xmlns="" id="{990AF184-A1ED-9042-A1BC-344D831AB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3" name="Rectangle 13">
              <a:extLst>
                <a:ext uri="{FF2B5EF4-FFF2-40B4-BE49-F238E27FC236}">
                  <a16:creationId xmlns:a16="http://schemas.microsoft.com/office/drawing/2014/main" xmlns="" id="{3EE5B2F4-675B-6A4A-ABD5-E33F86ADB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61454" name="Rectangle 14">
              <a:extLst>
                <a:ext uri="{FF2B5EF4-FFF2-40B4-BE49-F238E27FC236}">
                  <a16:creationId xmlns:a16="http://schemas.microsoft.com/office/drawing/2014/main" xmlns="" id="{0491E6CA-8D3E-7D4D-84F9-DC6FBF619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61455" name="Rectangle 15">
              <a:extLst>
                <a:ext uri="{FF2B5EF4-FFF2-40B4-BE49-F238E27FC236}">
                  <a16:creationId xmlns:a16="http://schemas.microsoft.com/office/drawing/2014/main" xmlns="" id="{A2007C84-7349-7B46-9D6A-385A636D4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6" name="Rectangle 16">
              <a:extLst>
                <a:ext uri="{FF2B5EF4-FFF2-40B4-BE49-F238E27FC236}">
                  <a16:creationId xmlns:a16="http://schemas.microsoft.com/office/drawing/2014/main" xmlns="" id="{820D8EFE-0B6D-1348-B871-B8B275D04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7" name="Rectangle 17">
              <a:extLst>
                <a:ext uri="{FF2B5EF4-FFF2-40B4-BE49-F238E27FC236}">
                  <a16:creationId xmlns:a16="http://schemas.microsoft.com/office/drawing/2014/main" xmlns="" id="{C4F7B5B6-A58E-844F-BC06-497048073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58" name="Text Box 18">
              <a:extLst>
                <a:ext uri="{FF2B5EF4-FFF2-40B4-BE49-F238E27FC236}">
                  <a16:creationId xmlns:a16="http://schemas.microsoft.com/office/drawing/2014/main" xmlns="" id="{958DFFA1-A9BC-044C-A914-CD3DCF2085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1459" name="Text Box 19">
              <a:extLst>
                <a:ext uri="{FF2B5EF4-FFF2-40B4-BE49-F238E27FC236}">
                  <a16:creationId xmlns:a16="http://schemas.microsoft.com/office/drawing/2014/main" xmlns="" id="{3764CB8B-25D4-5248-A3AA-880517B8B8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1460" name="Text Box 20">
              <a:extLst>
                <a:ext uri="{FF2B5EF4-FFF2-40B4-BE49-F238E27FC236}">
                  <a16:creationId xmlns:a16="http://schemas.microsoft.com/office/drawing/2014/main" xmlns="" id="{877CDC21-650F-024D-AB92-16135DA415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1461" name="Text Box 21">
              <a:extLst>
                <a:ext uri="{FF2B5EF4-FFF2-40B4-BE49-F238E27FC236}">
                  <a16:creationId xmlns:a16="http://schemas.microsoft.com/office/drawing/2014/main" xmlns="" id="{75AFE4FC-1634-E140-A49B-206C78B208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1462" name="Text Box 22">
              <a:extLst>
                <a:ext uri="{FF2B5EF4-FFF2-40B4-BE49-F238E27FC236}">
                  <a16:creationId xmlns:a16="http://schemas.microsoft.com/office/drawing/2014/main" xmlns="" id="{3B35756D-258D-8248-BA25-CA8ECA2B6A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pSp>
        <p:nvGrpSpPr>
          <p:cNvPr id="61463" name="Group 23">
            <a:extLst>
              <a:ext uri="{FF2B5EF4-FFF2-40B4-BE49-F238E27FC236}">
                <a16:creationId xmlns:a16="http://schemas.microsoft.com/office/drawing/2014/main" xmlns="" id="{F5612865-DEDC-FF4A-AD36-D34DC14DD3F9}"/>
              </a:ext>
            </a:extLst>
          </p:cNvPr>
          <p:cNvGrpSpPr>
            <a:grpSpLocks/>
          </p:cNvGrpSpPr>
          <p:nvPr/>
        </p:nvGrpSpPr>
        <p:grpSpPr bwMode="auto">
          <a:xfrm>
            <a:off x="1562100" y="165100"/>
            <a:ext cx="8991600" cy="6553200"/>
            <a:chOff x="168" y="176"/>
            <a:chExt cx="5408" cy="3928"/>
          </a:xfrm>
        </p:grpSpPr>
        <p:sp>
          <p:nvSpPr>
            <p:cNvPr id="61464" name="Freeform 24">
              <a:extLst>
                <a:ext uri="{FF2B5EF4-FFF2-40B4-BE49-F238E27FC236}">
                  <a16:creationId xmlns:a16="http://schemas.microsoft.com/office/drawing/2014/main" xmlns="" id="{6588361C-C7DE-1B45-A3FD-FE12C9386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65" name="Freeform 25">
              <a:extLst>
                <a:ext uri="{FF2B5EF4-FFF2-40B4-BE49-F238E27FC236}">
                  <a16:creationId xmlns:a16="http://schemas.microsoft.com/office/drawing/2014/main" xmlns="" id="{4B661E4C-22B3-0545-AB2E-5DA087B6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66" name="Freeform 26">
              <a:extLst>
                <a:ext uri="{FF2B5EF4-FFF2-40B4-BE49-F238E27FC236}">
                  <a16:creationId xmlns:a16="http://schemas.microsoft.com/office/drawing/2014/main" xmlns="" id="{0DC93B0B-023F-A941-90E4-F49D5F74B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67" name="Freeform 27">
              <a:extLst>
                <a:ext uri="{FF2B5EF4-FFF2-40B4-BE49-F238E27FC236}">
                  <a16:creationId xmlns:a16="http://schemas.microsoft.com/office/drawing/2014/main" xmlns="" id="{20F8F6D4-F3AB-064B-BC99-CE436B5BF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68" name="Freeform 28">
              <a:extLst>
                <a:ext uri="{FF2B5EF4-FFF2-40B4-BE49-F238E27FC236}">
                  <a16:creationId xmlns:a16="http://schemas.microsoft.com/office/drawing/2014/main" xmlns="" id="{911B1FF3-0B8E-B443-92BE-9BE02CF0B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69" name="Freeform 29">
              <a:extLst>
                <a:ext uri="{FF2B5EF4-FFF2-40B4-BE49-F238E27FC236}">
                  <a16:creationId xmlns:a16="http://schemas.microsoft.com/office/drawing/2014/main" xmlns="" id="{3428AB04-AFF1-F14C-934E-44281E04E9C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70" name="Freeform 30">
              <a:extLst>
                <a:ext uri="{FF2B5EF4-FFF2-40B4-BE49-F238E27FC236}">
                  <a16:creationId xmlns:a16="http://schemas.microsoft.com/office/drawing/2014/main" xmlns="" id="{7DB17092-9867-144F-AE9A-C2CE0D33B326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71" name="Freeform 31">
              <a:extLst>
                <a:ext uri="{FF2B5EF4-FFF2-40B4-BE49-F238E27FC236}">
                  <a16:creationId xmlns:a16="http://schemas.microsoft.com/office/drawing/2014/main" xmlns="" id="{A188F0B6-A8D7-A24A-B400-E3D0888231B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472" name="Rectangle 32">
            <a:extLst>
              <a:ext uri="{FF2B5EF4-FFF2-40B4-BE49-F238E27FC236}">
                <a16:creationId xmlns:a16="http://schemas.microsoft.com/office/drawing/2014/main" xmlns="" id="{31FD7585-CD4C-7C4C-8EE8-33A04EF91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57188"/>
            <a:ext cx="8763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/>
              <a:t>        </a:t>
            </a:r>
            <a:r>
              <a:rPr lang="ru-RU" altLang="ru-RU" sz="2000"/>
              <a:t>Найдите наибольшее значение функции</a:t>
            </a:r>
          </a:p>
          <a:p>
            <a:endParaRPr lang="ru-RU" altLang="ru-RU" sz="900"/>
          </a:p>
          <a:p>
            <a:r>
              <a:rPr lang="en-US" altLang="ru-RU" sz="2000"/>
              <a:t>y = </a:t>
            </a:r>
            <a:r>
              <a:rPr lang="ru-RU" altLang="ru-RU" sz="2000"/>
              <a:t>12</a:t>
            </a:r>
            <a:r>
              <a:rPr lang="en-US" altLang="ru-RU" sz="2000"/>
              <a:t>cosx </a:t>
            </a:r>
            <a:r>
              <a:rPr lang="ru-RU" altLang="ru-RU" sz="2000"/>
              <a:t>+</a:t>
            </a:r>
            <a:r>
              <a:rPr lang="en-US" altLang="ru-RU" sz="2000"/>
              <a:t> 6</a:t>
            </a:r>
            <a:r>
              <a:rPr lang="ru-RU" altLang="ru-RU" sz="2000"/>
              <a:t>      </a:t>
            </a:r>
            <a:r>
              <a:rPr lang="en-US" altLang="ru-RU" sz="2000"/>
              <a:t>x </a:t>
            </a:r>
            <a:r>
              <a:rPr lang="ru-RU" altLang="ru-RU" sz="2000"/>
              <a:t>– 2     </a:t>
            </a:r>
            <a:r>
              <a:rPr lang="en-US" altLang="ru-RU" sz="2000"/>
              <a:t> </a:t>
            </a:r>
            <a:r>
              <a:rPr lang="ru-RU" altLang="ru-RU" sz="2000"/>
              <a:t>   + 6  на отрезке</a:t>
            </a:r>
          </a:p>
        </p:txBody>
      </p:sp>
      <p:sp>
        <p:nvSpPr>
          <p:cNvPr id="61473" name="Rectangle 33">
            <a:extLst>
              <a:ext uri="{FF2B5EF4-FFF2-40B4-BE49-F238E27FC236}">
                <a16:creationId xmlns:a16="http://schemas.microsoft.com/office/drawing/2014/main" xmlns="" id="{81D8C883-DE58-8246-984A-77E2339C7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4858" y="391993"/>
            <a:ext cx="762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(2). </a:t>
            </a:r>
          </a:p>
        </p:txBody>
      </p:sp>
      <p:graphicFrame>
        <p:nvGraphicFramePr>
          <p:cNvPr id="61474" name="Object 34">
            <a:extLst>
              <a:ext uri="{FF2B5EF4-FFF2-40B4-BE49-F238E27FC236}">
                <a16:creationId xmlns:a16="http://schemas.microsoft.com/office/drawing/2014/main" xmlns="" id="{4457701E-F2CC-D247-8842-5A79E533A7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8001" y="5257800"/>
          <a:ext cx="537527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7" name="Формула" r:id="rId3" imgW="60566300" imgH="9944100" progId="Equation.3">
                  <p:embed/>
                </p:oleObj>
              </mc:Choice>
              <mc:Fallback>
                <p:oleObj name="Формула" r:id="rId3" imgW="60566300" imgH="9944100" progId="Equation.3">
                  <p:embed/>
                  <p:pic>
                    <p:nvPicPr>
                      <p:cNvPr id="61474" name="Object 34">
                        <a:extLst>
                          <a:ext uri="{FF2B5EF4-FFF2-40B4-BE49-F238E27FC236}">
                            <a16:creationId xmlns:a16="http://schemas.microsoft.com/office/drawing/2014/main" xmlns="" id="{4457701E-F2CC-D247-8842-5A79E533A7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1" y="5257800"/>
                        <a:ext cx="537527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5" name="Rectangle 35">
            <a:extLst>
              <a:ext uri="{FF2B5EF4-FFF2-40B4-BE49-F238E27FC236}">
                <a16:creationId xmlns:a16="http://schemas.microsoft.com/office/drawing/2014/main" xmlns="" id="{1959598E-3029-8546-9379-7E8CD0F43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371600"/>
            <a:ext cx="16642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Найти 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(x)</a:t>
            </a:r>
            <a:endParaRPr lang="ru-RU" alt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61476" name="Object 36">
            <a:extLst>
              <a:ext uri="{FF2B5EF4-FFF2-40B4-BE49-F238E27FC236}">
                <a16:creationId xmlns:a16="http://schemas.microsoft.com/office/drawing/2014/main" xmlns="" id="{876679FC-BA6B-DC44-8981-C24C47380C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62401" y="1295401"/>
          <a:ext cx="2716213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8" name="Формула" r:id="rId5" imgW="29260800" imgH="5562600" progId="Equation.3">
                  <p:embed/>
                </p:oleObj>
              </mc:Choice>
              <mc:Fallback>
                <p:oleObj name="Формула" r:id="rId5" imgW="29260800" imgH="5562600" progId="Equation.3">
                  <p:embed/>
                  <p:pic>
                    <p:nvPicPr>
                      <p:cNvPr id="61476" name="Object 36">
                        <a:extLst>
                          <a:ext uri="{FF2B5EF4-FFF2-40B4-BE49-F238E27FC236}">
                            <a16:creationId xmlns:a16="http://schemas.microsoft.com/office/drawing/2014/main" xmlns="" id="{876679FC-BA6B-DC44-8981-C24C47380C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1" y="1295401"/>
                        <a:ext cx="2716213" cy="51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7" name="Rectangle 37">
            <a:extLst>
              <a:ext uri="{FF2B5EF4-FFF2-40B4-BE49-F238E27FC236}">
                <a16:creationId xmlns:a16="http://schemas.microsoft.com/office/drawing/2014/main" xmlns="" id="{2594BDF9-F5D0-014E-AD13-40E5AC619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1" y="1905001"/>
            <a:ext cx="24415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Найти критические точки, взять те, которые принадлежат данному отрезку.</a:t>
            </a:r>
            <a:r>
              <a:rPr lang="ru-RU" altLang="ru-RU"/>
              <a:t> </a:t>
            </a:r>
          </a:p>
        </p:txBody>
      </p:sp>
      <p:graphicFrame>
        <p:nvGraphicFramePr>
          <p:cNvPr id="61478" name="Object 38">
            <a:extLst>
              <a:ext uri="{FF2B5EF4-FFF2-40B4-BE49-F238E27FC236}">
                <a16:creationId xmlns:a16="http://schemas.microsoft.com/office/drawing/2014/main" xmlns="" id="{B1B4D70A-1489-DB41-8A74-59ABA98422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10400" y="609600"/>
          <a:ext cx="8842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9" name="Формула" r:id="rId7" imgW="10820400" imgH="9944100" progId="Equation.3">
                  <p:embed/>
                </p:oleObj>
              </mc:Choice>
              <mc:Fallback>
                <p:oleObj name="Формула" r:id="rId7" imgW="10820400" imgH="9944100" progId="Equation.3">
                  <p:embed/>
                  <p:pic>
                    <p:nvPicPr>
                      <p:cNvPr id="61478" name="Object 38">
                        <a:extLst>
                          <a:ext uri="{FF2B5EF4-FFF2-40B4-BE49-F238E27FC236}">
                            <a16:creationId xmlns:a16="http://schemas.microsoft.com/office/drawing/2014/main" xmlns="" id="{B1B4D70A-1489-DB41-8A74-59ABA98422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609600"/>
                        <a:ext cx="88423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9" name="Object 39">
            <a:extLst>
              <a:ext uri="{FF2B5EF4-FFF2-40B4-BE49-F238E27FC236}">
                <a16:creationId xmlns:a16="http://schemas.microsoft.com/office/drawing/2014/main" xmlns="" id="{23E8D845-9270-B948-BB38-77AF7940E02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38601" y="1981201"/>
          <a:ext cx="2606675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0" name="Формула" r:id="rId9" imgW="27800300" imgH="15798800" progId="Equation.3">
                  <p:embed/>
                </p:oleObj>
              </mc:Choice>
              <mc:Fallback>
                <p:oleObj name="Формула" r:id="rId9" imgW="27800300" imgH="15798800" progId="Equation.3">
                  <p:embed/>
                  <p:pic>
                    <p:nvPicPr>
                      <p:cNvPr id="61479" name="Object 39">
                        <a:extLst>
                          <a:ext uri="{FF2B5EF4-FFF2-40B4-BE49-F238E27FC236}">
                            <a16:creationId xmlns:a16="http://schemas.microsoft.com/office/drawing/2014/main" xmlns="" id="{23E8D845-9270-B948-BB38-77AF7940E02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1" y="1981201"/>
                        <a:ext cx="2606675" cy="147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4" name="Object 44">
            <a:extLst>
              <a:ext uri="{FF2B5EF4-FFF2-40B4-BE49-F238E27FC236}">
                <a16:creationId xmlns:a16="http://schemas.microsoft.com/office/drawing/2014/main" xmlns="" id="{5F7C383D-6227-364A-A392-7DF036CCE2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32200" y="747713"/>
          <a:ext cx="457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1" name="Формула" r:id="rId11" imgW="5270500" imgH="5270500" progId="Equation.3">
                  <p:embed/>
                </p:oleObj>
              </mc:Choice>
              <mc:Fallback>
                <p:oleObj name="Формула" r:id="rId11" imgW="5270500" imgH="5270500" progId="Equation.3">
                  <p:embed/>
                  <p:pic>
                    <p:nvPicPr>
                      <p:cNvPr id="61484" name="Object 44">
                        <a:extLst>
                          <a:ext uri="{FF2B5EF4-FFF2-40B4-BE49-F238E27FC236}">
                            <a16:creationId xmlns:a16="http://schemas.microsoft.com/office/drawing/2014/main" xmlns="" id="{5F7C383D-6227-364A-A392-7DF036CCE2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200" y="747713"/>
                        <a:ext cx="4572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5" name="Object 45">
            <a:extLst>
              <a:ext uri="{FF2B5EF4-FFF2-40B4-BE49-F238E27FC236}">
                <a16:creationId xmlns:a16="http://schemas.microsoft.com/office/drawing/2014/main" xmlns="" id="{61217FD3-623A-3647-B229-940F7C45D53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738188"/>
          <a:ext cx="6858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2" name="Формула" r:id="rId13" imgW="7899400" imgH="5562600" progId="Equation.3">
                  <p:embed/>
                </p:oleObj>
              </mc:Choice>
              <mc:Fallback>
                <p:oleObj name="Формула" r:id="rId13" imgW="7899400" imgH="5562600" progId="Equation.3">
                  <p:embed/>
                  <p:pic>
                    <p:nvPicPr>
                      <p:cNvPr id="61485" name="Object 45">
                        <a:extLst>
                          <a:ext uri="{FF2B5EF4-FFF2-40B4-BE49-F238E27FC236}">
                            <a16:creationId xmlns:a16="http://schemas.microsoft.com/office/drawing/2014/main" xmlns="" id="{61217FD3-623A-3647-B229-940F7C45D5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38188"/>
                        <a:ext cx="6858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486" name="Group 46">
            <a:extLst>
              <a:ext uri="{FF2B5EF4-FFF2-40B4-BE49-F238E27FC236}">
                <a16:creationId xmlns:a16="http://schemas.microsoft.com/office/drawing/2014/main" xmlns="" id="{8D4E4268-8466-6847-A5D6-30D4F8DA47BA}"/>
              </a:ext>
            </a:extLst>
          </p:cNvPr>
          <p:cNvGrpSpPr>
            <a:grpSpLocks/>
          </p:cNvGrpSpPr>
          <p:nvPr/>
        </p:nvGrpSpPr>
        <p:grpSpPr bwMode="auto">
          <a:xfrm>
            <a:off x="8077200" y="609600"/>
            <a:ext cx="2057400" cy="1981200"/>
            <a:chOff x="4032" y="816"/>
            <a:chExt cx="1296" cy="1248"/>
          </a:xfrm>
        </p:grpSpPr>
        <p:sp>
          <p:nvSpPr>
            <p:cNvPr id="61487" name="Oval 47">
              <a:extLst>
                <a:ext uri="{FF2B5EF4-FFF2-40B4-BE49-F238E27FC236}">
                  <a16:creationId xmlns:a16="http://schemas.microsoft.com/office/drawing/2014/main" xmlns="" id="{67F080F5-7701-9A44-BE6C-FB4221CED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88" name="Line 48">
              <a:extLst>
                <a:ext uri="{FF2B5EF4-FFF2-40B4-BE49-F238E27FC236}">
                  <a16:creationId xmlns:a16="http://schemas.microsoft.com/office/drawing/2014/main" xmlns="" id="{E48869E0-BD97-DE45-8A64-7E89F9D794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89" name="Freeform 49">
              <a:extLst>
                <a:ext uri="{FF2B5EF4-FFF2-40B4-BE49-F238E27FC236}">
                  <a16:creationId xmlns:a16="http://schemas.microsoft.com/office/drawing/2014/main" xmlns="" id="{AC3FB01B-FF0F-E341-97AF-85883F343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490" name="Arc 50">
            <a:extLst>
              <a:ext uri="{FF2B5EF4-FFF2-40B4-BE49-F238E27FC236}">
                <a16:creationId xmlns:a16="http://schemas.microsoft.com/office/drawing/2014/main" xmlns="" id="{1DFFFB38-EA60-B844-8885-0E41F6A62EB9}"/>
              </a:ext>
            </a:extLst>
          </p:cNvPr>
          <p:cNvSpPr>
            <a:spLocks/>
          </p:cNvSpPr>
          <p:nvPr/>
        </p:nvSpPr>
        <p:spPr bwMode="auto">
          <a:xfrm>
            <a:off x="8977314" y="1001713"/>
            <a:ext cx="700087" cy="685800"/>
          </a:xfrm>
          <a:custGeom>
            <a:avLst/>
            <a:gdLst>
              <a:gd name="G0" fmla="+- 468 0 0"/>
              <a:gd name="G1" fmla="+- 21600 0 0"/>
              <a:gd name="G2" fmla="+- 21600 0 0"/>
              <a:gd name="T0" fmla="*/ 0 w 22068"/>
              <a:gd name="T1" fmla="*/ 5 h 21663"/>
              <a:gd name="T2" fmla="*/ 22068 w 22068"/>
              <a:gd name="T3" fmla="*/ 21663 h 21663"/>
              <a:gd name="T4" fmla="*/ 468 w 22068"/>
              <a:gd name="T5" fmla="*/ 21600 h 2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068" h="21663" fill="none" extrusionOk="0">
                <a:moveTo>
                  <a:pt x="0" y="5"/>
                </a:moveTo>
                <a:cubicBezTo>
                  <a:pt x="155" y="1"/>
                  <a:pt x="311" y="0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</a:path>
              <a:path w="22068" h="21663" stroke="0" extrusionOk="0">
                <a:moveTo>
                  <a:pt x="0" y="5"/>
                </a:moveTo>
                <a:cubicBezTo>
                  <a:pt x="155" y="1"/>
                  <a:pt x="311" y="0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  <a:lnTo>
                  <a:pt x="468" y="21600"/>
                </a:lnTo>
                <a:close/>
              </a:path>
            </a:pathLst>
          </a:custGeom>
          <a:solidFill>
            <a:srgbClr val="FF0000">
              <a:alpha val="36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1491" name="Object 51">
            <a:extLst>
              <a:ext uri="{FF2B5EF4-FFF2-40B4-BE49-F238E27FC236}">
                <a16:creationId xmlns:a16="http://schemas.microsoft.com/office/drawing/2014/main" xmlns="" id="{E258024D-5E53-454F-A413-68ABA10BA86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525000" y="622300"/>
          <a:ext cx="3048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3" name="Формула" r:id="rId15" imgW="3797300" imgH="9067800" progId="Equation.3">
                  <p:embed/>
                </p:oleObj>
              </mc:Choice>
              <mc:Fallback>
                <p:oleObj name="Формула" r:id="rId15" imgW="3797300" imgH="9067800" progId="Equation.3">
                  <p:embed/>
                  <p:pic>
                    <p:nvPicPr>
                      <p:cNvPr id="61491" name="Object 51">
                        <a:extLst>
                          <a:ext uri="{FF2B5EF4-FFF2-40B4-BE49-F238E27FC236}">
                            <a16:creationId xmlns:a16="http://schemas.microsoft.com/office/drawing/2014/main" xmlns="" id="{E258024D-5E53-454F-A413-68ABA10BA8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0" y="622300"/>
                        <a:ext cx="3048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2" name="Freeform 52">
            <a:extLst>
              <a:ext uri="{FF2B5EF4-FFF2-40B4-BE49-F238E27FC236}">
                <a16:creationId xmlns:a16="http://schemas.microsoft.com/office/drawing/2014/main" xmlns="" id="{B9D97F73-0B1E-AB4F-9E48-DF5087A9C2D2}"/>
              </a:ext>
            </a:extLst>
          </p:cNvPr>
          <p:cNvSpPr>
            <a:spLocks/>
          </p:cNvSpPr>
          <p:nvPr/>
        </p:nvSpPr>
        <p:spPr bwMode="auto">
          <a:xfrm>
            <a:off x="8547101" y="1155700"/>
            <a:ext cx="885825" cy="7938"/>
          </a:xfrm>
          <a:custGeom>
            <a:avLst/>
            <a:gdLst>
              <a:gd name="T0" fmla="*/ 0 w 558"/>
              <a:gd name="T1" fmla="*/ 0 h 5"/>
              <a:gd name="T2" fmla="*/ 558 w 558"/>
              <a:gd name="T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8" h="5">
                <a:moveTo>
                  <a:pt x="0" y="0"/>
                </a:moveTo>
                <a:lnTo>
                  <a:pt x="558" y="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1493" name="Group 53">
            <a:extLst>
              <a:ext uri="{FF2B5EF4-FFF2-40B4-BE49-F238E27FC236}">
                <a16:creationId xmlns:a16="http://schemas.microsoft.com/office/drawing/2014/main" xmlns="" id="{D72FD630-F01B-834E-A61A-77C28C7D08D9}"/>
              </a:ext>
            </a:extLst>
          </p:cNvPr>
          <p:cNvGrpSpPr>
            <a:grpSpLocks/>
          </p:cNvGrpSpPr>
          <p:nvPr/>
        </p:nvGrpSpPr>
        <p:grpSpPr bwMode="auto">
          <a:xfrm>
            <a:off x="8453438" y="1046163"/>
            <a:ext cx="209550" cy="222250"/>
            <a:chOff x="3645" y="1275"/>
            <a:chExt cx="132" cy="140"/>
          </a:xfrm>
        </p:grpSpPr>
        <p:sp>
          <p:nvSpPr>
            <p:cNvPr id="61494" name="Freeform 54">
              <a:extLst>
                <a:ext uri="{FF2B5EF4-FFF2-40B4-BE49-F238E27FC236}">
                  <a16:creationId xmlns:a16="http://schemas.microsoft.com/office/drawing/2014/main" xmlns="" id="{EDCE57EF-C8F7-D341-907F-A7A03816E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95" name="Freeform 55">
              <a:extLst>
                <a:ext uri="{FF2B5EF4-FFF2-40B4-BE49-F238E27FC236}">
                  <a16:creationId xmlns:a16="http://schemas.microsoft.com/office/drawing/2014/main" xmlns="" id="{CD47E4ED-47CC-9042-A669-35E4A2922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497" name="AutoShape 57">
            <a:extLst>
              <a:ext uri="{FF2B5EF4-FFF2-40B4-BE49-F238E27FC236}">
                <a16:creationId xmlns:a16="http://schemas.microsoft.com/office/drawing/2014/main" xmlns="" id="{8AE9AEE8-F6B5-1143-8EDF-46A75451B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2895600"/>
            <a:ext cx="3810000" cy="2362200"/>
          </a:xfrm>
          <a:prstGeom prst="wedgeRectCallout">
            <a:avLst>
              <a:gd name="adj1" fmla="val -66500"/>
              <a:gd name="adj2" fmla="val -12569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Убедимся, что данная точка является точкой максимума на заданном промежутке. </a:t>
            </a:r>
          </a:p>
          <a:p>
            <a:r>
              <a:rPr lang="ru-RU" alt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Значит, наибольшее значение функция достигает именно в этой точке.</a:t>
            </a:r>
          </a:p>
          <a:p>
            <a:r>
              <a:rPr lang="ru-RU" alt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Тогда значения функции в концах отрезка можно не считать.</a:t>
            </a:r>
          </a:p>
        </p:txBody>
      </p:sp>
      <p:grpSp>
        <p:nvGrpSpPr>
          <p:cNvPr id="61502" name="Group 62">
            <a:extLst>
              <a:ext uri="{FF2B5EF4-FFF2-40B4-BE49-F238E27FC236}">
                <a16:creationId xmlns:a16="http://schemas.microsoft.com/office/drawing/2014/main" xmlns="" id="{77EC4897-B867-CB4F-BAB9-618CC2BE43CD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4295776"/>
            <a:ext cx="1600200" cy="257175"/>
            <a:chOff x="2208" y="2352"/>
            <a:chExt cx="1008" cy="162"/>
          </a:xfrm>
        </p:grpSpPr>
        <p:sp>
          <p:nvSpPr>
            <p:cNvPr id="61503" name="Line 63">
              <a:extLst>
                <a:ext uri="{FF2B5EF4-FFF2-40B4-BE49-F238E27FC236}">
                  <a16:creationId xmlns:a16="http://schemas.microsoft.com/office/drawing/2014/main" xmlns="" id="{1AA3BC88-33B1-AC42-8060-01DE143375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2352"/>
              <a:ext cx="336" cy="1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04" name="Line 64">
              <a:extLst>
                <a:ext uri="{FF2B5EF4-FFF2-40B4-BE49-F238E27FC236}">
                  <a16:creationId xmlns:a16="http://schemas.microsoft.com/office/drawing/2014/main" xmlns="" id="{B6A174C8-4F5C-3244-A912-2F53037E0B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8" y="2361"/>
              <a:ext cx="336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505" name="Group 65">
            <a:extLst>
              <a:ext uri="{FF2B5EF4-FFF2-40B4-BE49-F238E27FC236}">
                <a16:creationId xmlns:a16="http://schemas.microsoft.com/office/drawing/2014/main" xmlns="" id="{EB386DC3-89CF-8A49-8649-CFDC06F140F6}"/>
              </a:ext>
            </a:extLst>
          </p:cNvPr>
          <p:cNvGrpSpPr>
            <a:grpSpLocks/>
          </p:cNvGrpSpPr>
          <p:nvPr/>
        </p:nvGrpSpPr>
        <p:grpSpPr bwMode="auto">
          <a:xfrm>
            <a:off x="3962398" y="3749679"/>
            <a:ext cx="1060450" cy="461963"/>
            <a:chOff x="2304" y="1968"/>
            <a:chExt cx="668" cy="291"/>
          </a:xfrm>
        </p:grpSpPr>
        <p:sp>
          <p:nvSpPr>
            <p:cNvPr id="61506" name="Text Box 66">
              <a:extLst>
                <a:ext uri="{FF2B5EF4-FFF2-40B4-BE49-F238E27FC236}">
                  <a16:creationId xmlns:a16="http://schemas.microsoft.com/office/drawing/2014/main" xmlns="" id="{D943762B-E019-4C4C-BE3E-30BA1F1F1B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" y="1968"/>
              <a:ext cx="18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  <a:endParaRPr lang="ru-RU" altLang="ru-RU" sz="24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1507" name="Text Box 67">
              <a:extLst>
                <a:ext uri="{FF2B5EF4-FFF2-40B4-BE49-F238E27FC236}">
                  <a16:creationId xmlns:a16="http://schemas.microsoft.com/office/drawing/2014/main" xmlns="" id="{AA6A41E0-DA5F-634E-B243-C8506D3F9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304" y="1968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ru-RU" sz="2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ru-RU" altLang="ru-RU" sz="24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61508" name="Group 68">
            <a:extLst>
              <a:ext uri="{FF2B5EF4-FFF2-40B4-BE49-F238E27FC236}">
                <a16:creationId xmlns:a16="http://schemas.microsoft.com/office/drawing/2014/main" xmlns="" id="{1CFD753F-E616-F041-998A-F3BEF8B563DB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3762376"/>
            <a:ext cx="3575050" cy="1038225"/>
            <a:chOff x="1632" y="2018"/>
            <a:chExt cx="2252" cy="654"/>
          </a:xfrm>
        </p:grpSpPr>
        <p:grpSp>
          <p:nvGrpSpPr>
            <p:cNvPr id="61509" name="Group 69">
              <a:extLst>
                <a:ext uri="{FF2B5EF4-FFF2-40B4-BE49-F238E27FC236}">
                  <a16:creationId xmlns:a16="http://schemas.microsoft.com/office/drawing/2014/main" xmlns="" id="{B6D58903-7CF4-334A-AF07-F2770DC646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0" y="2280"/>
              <a:ext cx="240" cy="392"/>
              <a:chOff x="2848" y="712"/>
              <a:chExt cx="240" cy="392"/>
            </a:xfrm>
          </p:grpSpPr>
          <p:sp>
            <p:nvSpPr>
              <p:cNvPr id="61510" name="Rectangle 70">
                <a:extLst>
                  <a:ext uri="{FF2B5EF4-FFF2-40B4-BE49-F238E27FC236}">
                    <a16:creationId xmlns:a16="http://schemas.microsoft.com/office/drawing/2014/main" xmlns="" id="{D4B2EED6-C1CA-904B-9CF1-FD9FC9952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0" y="912"/>
                <a:ext cx="15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ru-RU" sz="200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3</a:t>
                </a:r>
                <a:endParaRPr lang="ru-RU" altLang="ru-RU" sz="200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61511" name="Freeform 71">
                <a:extLst>
                  <a:ext uri="{FF2B5EF4-FFF2-40B4-BE49-F238E27FC236}">
                    <a16:creationId xmlns:a16="http://schemas.microsoft.com/office/drawing/2014/main" xmlns="" id="{18DBFDC9-C1E9-6D4B-ACB0-92FB2B0F7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0" y="917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aphicFrame>
            <p:nvGraphicFramePr>
              <p:cNvPr id="61512" name="Object 72">
                <a:extLst>
                  <a:ext uri="{FF2B5EF4-FFF2-40B4-BE49-F238E27FC236}">
                    <a16:creationId xmlns:a16="http://schemas.microsoft.com/office/drawing/2014/main" xmlns="" id="{29A560AE-FA94-A34B-BA37-A92945A0BBDB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848" y="712"/>
              <a:ext cx="240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04" name="Формула" r:id="rId17" imgW="3213100" imgH="3213100" progId="Equation.3">
                      <p:embed/>
                    </p:oleObj>
                  </mc:Choice>
                  <mc:Fallback>
                    <p:oleObj name="Формула" r:id="rId17" imgW="3213100" imgH="3213100" progId="Equation.3">
                      <p:embed/>
                      <p:pic>
                        <p:nvPicPr>
                          <p:cNvPr id="61512" name="Object 72">
                            <a:extLst>
                              <a:ext uri="{FF2B5EF4-FFF2-40B4-BE49-F238E27FC236}">
                                <a16:creationId xmlns:a16="http://schemas.microsoft.com/office/drawing/2014/main" xmlns="" id="{29A560AE-FA94-A34B-BA37-A92945A0BBDB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48" y="712"/>
                            <a:ext cx="240" cy="24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1513" name="Text Box 73">
              <a:extLst>
                <a:ext uri="{FF2B5EF4-FFF2-40B4-BE49-F238E27FC236}">
                  <a16:creationId xmlns:a16="http://schemas.microsoft.com/office/drawing/2014/main" xmlns="" id="{62DE95AC-740A-B84A-89A3-D5F5895859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2256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/>
                <a:t>x</a:t>
              </a:r>
              <a:endParaRPr lang="ru-RU" altLang="ru-RU"/>
            </a:p>
          </p:txBody>
        </p:sp>
        <p:sp>
          <p:nvSpPr>
            <p:cNvPr id="61514" name="Freeform 74">
              <a:extLst>
                <a:ext uri="{FF2B5EF4-FFF2-40B4-BE49-F238E27FC236}">
                  <a16:creationId xmlns:a16="http://schemas.microsoft.com/office/drawing/2014/main" xmlns="" id="{3259698B-7811-C944-A0EC-4DA2D1A60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" y="2256"/>
              <a:ext cx="2208" cy="2"/>
            </a:xfrm>
            <a:custGeom>
              <a:avLst/>
              <a:gdLst>
                <a:gd name="T0" fmla="*/ 0 w 2208"/>
                <a:gd name="T1" fmla="*/ 2 h 2"/>
                <a:gd name="T2" fmla="*/ 2208 w 2208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08" h="2">
                  <a:moveTo>
                    <a:pt x="0" y="2"/>
                  </a:moveTo>
                  <a:lnTo>
                    <a:pt x="2208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15" name="Text Box 75">
              <a:extLst>
                <a:ext uri="{FF2B5EF4-FFF2-40B4-BE49-F238E27FC236}">
                  <a16:creationId xmlns:a16="http://schemas.microsoft.com/office/drawing/2014/main" xmlns="" id="{35E9AE9D-D2C3-A64E-B43B-42CFFAFD7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2" y="2018"/>
              <a:ext cx="22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/>
                <a:t>y</a:t>
              </a:r>
              <a:r>
                <a:rPr lang="en-US" altLang="ru-RU" baseline="30000"/>
                <a:t>\</a:t>
              </a:r>
              <a:endParaRPr lang="ru-RU" altLang="ru-RU"/>
            </a:p>
          </p:txBody>
        </p:sp>
        <p:sp>
          <p:nvSpPr>
            <p:cNvPr id="61516" name="Text Box 76">
              <a:extLst>
                <a:ext uri="{FF2B5EF4-FFF2-40B4-BE49-F238E27FC236}">
                  <a16:creationId xmlns:a16="http://schemas.microsoft.com/office/drawing/2014/main" xmlns="" id="{D1B7C238-2AEA-A04A-9BFB-F6418F0337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2" y="2210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/>
                <a:t>y</a:t>
              </a:r>
              <a:endParaRPr lang="ru-RU" altLang="ru-RU"/>
            </a:p>
          </p:txBody>
        </p:sp>
        <p:sp>
          <p:nvSpPr>
            <p:cNvPr id="61517" name="Line 77">
              <a:extLst>
                <a:ext uri="{FF2B5EF4-FFF2-40B4-BE49-F238E27FC236}">
                  <a16:creationId xmlns:a16="http://schemas.microsoft.com/office/drawing/2014/main" xmlns="" id="{00DFDB1F-1E4F-9B41-A3D0-474D9A8C52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8" y="2217"/>
              <a:ext cx="1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518" name="Group 78">
            <a:extLst>
              <a:ext uri="{FF2B5EF4-FFF2-40B4-BE49-F238E27FC236}">
                <a16:creationId xmlns:a16="http://schemas.microsoft.com/office/drawing/2014/main" xmlns="" id="{B0DBB508-795F-4D4C-B708-68807BC1A5A5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3495675"/>
            <a:ext cx="2209800" cy="679450"/>
            <a:chOff x="2016" y="1872"/>
            <a:chExt cx="1392" cy="428"/>
          </a:xfrm>
        </p:grpSpPr>
        <p:sp>
          <p:nvSpPr>
            <p:cNvPr id="61519" name="Freeform 79">
              <a:extLst>
                <a:ext uri="{FF2B5EF4-FFF2-40B4-BE49-F238E27FC236}">
                  <a16:creationId xmlns:a16="http://schemas.microsoft.com/office/drawing/2014/main" xmlns="" id="{A51A4750-3BF4-8745-AC22-5DA3F2F45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2073"/>
              <a:ext cx="1104" cy="192"/>
            </a:xfrm>
            <a:custGeom>
              <a:avLst/>
              <a:gdLst>
                <a:gd name="T0" fmla="*/ 0 w 864"/>
                <a:gd name="T1" fmla="*/ 144 h 144"/>
                <a:gd name="T2" fmla="*/ 96 w 864"/>
                <a:gd name="T3" fmla="*/ 0 h 144"/>
                <a:gd name="T4" fmla="*/ 768 w 864"/>
                <a:gd name="T5" fmla="*/ 0 h 144"/>
                <a:gd name="T6" fmla="*/ 864 w 864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4" h="144">
                  <a:moveTo>
                    <a:pt x="0" y="144"/>
                  </a:moveTo>
                  <a:lnTo>
                    <a:pt x="96" y="0"/>
                  </a:lnTo>
                  <a:lnTo>
                    <a:pt x="768" y="0"/>
                  </a:lnTo>
                  <a:lnTo>
                    <a:pt x="864" y="144"/>
                  </a:ln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520" name="Group 80">
              <a:extLst>
                <a:ext uri="{FF2B5EF4-FFF2-40B4-BE49-F238E27FC236}">
                  <a16:creationId xmlns:a16="http://schemas.microsoft.com/office/drawing/2014/main" xmlns="" id="{EE1495C0-B9C5-8F45-A3F7-3D511142DD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1872"/>
              <a:ext cx="240" cy="392"/>
              <a:chOff x="2848" y="712"/>
              <a:chExt cx="240" cy="392"/>
            </a:xfrm>
          </p:grpSpPr>
          <p:sp>
            <p:nvSpPr>
              <p:cNvPr id="61521" name="Rectangle 81">
                <a:extLst>
                  <a:ext uri="{FF2B5EF4-FFF2-40B4-BE49-F238E27FC236}">
                    <a16:creationId xmlns:a16="http://schemas.microsoft.com/office/drawing/2014/main" xmlns="" id="{11B55A28-B874-B041-8AF4-FB29B26C7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0" y="912"/>
                <a:ext cx="15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en-US" altLang="ru-RU" sz="200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</a:t>
                </a:r>
                <a:endParaRPr lang="ru-RU" altLang="ru-RU" sz="200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61522" name="Freeform 82">
                <a:extLst>
                  <a:ext uri="{FF2B5EF4-FFF2-40B4-BE49-F238E27FC236}">
                    <a16:creationId xmlns:a16="http://schemas.microsoft.com/office/drawing/2014/main" xmlns="" id="{E9A6A7A1-3539-8040-B85B-7803BBEAF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0" y="917"/>
                <a:ext cx="152" cy="1"/>
              </a:xfrm>
              <a:custGeom>
                <a:avLst/>
                <a:gdLst>
                  <a:gd name="T0" fmla="*/ 0 w 152"/>
                  <a:gd name="T1" fmla="*/ 0 h 1"/>
                  <a:gd name="T2" fmla="*/ 152 w 15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2" h="1">
                    <a:moveTo>
                      <a:pt x="0" y="0"/>
                    </a:moveTo>
                    <a:lnTo>
                      <a:pt x="152" y="1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aphicFrame>
            <p:nvGraphicFramePr>
              <p:cNvPr id="61523" name="Object 83">
                <a:extLst>
                  <a:ext uri="{FF2B5EF4-FFF2-40B4-BE49-F238E27FC236}">
                    <a16:creationId xmlns:a16="http://schemas.microsoft.com/office/drawing/2014/main" xmlns="" id="{91ACD793-542B-A140-A862-2AA7C3421F2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848" y="712"/>
              <a:ext cx="240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405" name="Формула" r:id="rId19" imgW="3213100" imgH="3213100" progId="Equation.3">
                      <p:embed/>
                    </p:oleObj>
                  </mc:Choice>
                  <mc:Fallback>
                    <p:oleObj name="Формула" r:id="rId19" imgW="3213100" imgH="3213100" progId="Equation.3">
                      <p:embed/>
                      <p:pic>
                        <p:nvPicPr>
                          <p:cNvPr id="61523" name="Object 83">
                            <a:extLst>
                              <a:ext uri="{FF2B5EF4-FFF2-40B4-BE49-F238E27FC236}">
                                <a16:creationId xmlns:a16="http://schemas.microsoft.com/office/drawing/2014/main" xmlns="" id="{91ACD793-542B-A140-A862-2AA7C3421F2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48" y="712"/>
                            <a:ext cx="240" cy="24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1524" name="Text Box 84">
              <a:extLst>
                <a:ext uri="{FF2B5EF4-FFF2-40B4-BE49-F238E27FC236}">
                  <a16:creationId xmlns:a16="http://schemas.microsoft.com/office/drawing/2014/main" xmlns="" id="{F1DF3DF5-9015-B447-AB08-AD0A2F715A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6" y="2048"/>
              <a:ext cx="21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2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0</a:t>
              </a:r>
              <a:endParaRPr lang="ru-RU" altLang="ru-RU" sz="2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61525" name="Text Box 85">
            <a:extLst>
              <a:ext uri="{FF2B5EF4-FFF2-40B4-BE49-F238E27FC236}">
                <a16:creationId xmlns:a16="http://schemas.microsoft.com/office/drawing/2014/main" xmlns="" id="{FDC7F8E1-65E3-D042-9FB8-33396ACAC52D}"/>
              </a:ext>
            </a:extLst>
          </p:cNvPr>
          <p:cNvSpPr txBox="1">
            <a:spLocks noChangeArrowheads="1"/>
          </p:cNvSpPr>
          <p:nvPr/>
        </p:nvSpPr>
        <p:spPr bwMode="auto">
          <a:xfrm rot="19651729">
            <a:off x="5486400" y="2362201"/>
            <a:ext cx="289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dirty="0">
                <a:solidFill>
                  <a:srgbClr val="FF0000"/>
                </a:solidFill>
              </a:rPr>
              <a:t>Можно рассуждать иначе</a:t>
            </a:r>
          </a:p>
        </p:txBody>
      </p:sp>
      <p:sp>
        <p:nvSpPr>
          <p:cNvPr id="61526" name="Text Box 86">
            <a:extLst>
              <a:ext uri="{FF2B5EF4-FFF2-40B4-BE49-F238E27FC236}">
                <a16:creationId xmlns:a16="http://schemas.microsoft.com/office/drawing/2014/main" xmlns="" id="{D7C96F82-7889-3D44-8DA2-10EA761D5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648201"/>
            <a:ext cx="60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max</a:t>
            </a:r>
            <a:endParaRPr lang="ru-RU" altLang="ru-RU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F292190-9FFD-4201-ABCD-0C04E9B1AA4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616984" y="5088471"/>
            <a:ext cx="938865" cy="117663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A6E7A9E-5EA5-4C09-A7AB-6721A6B50E1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79504" y="256443"/>
            <a:ext cx="609653" cy="609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7" grpId="0" animBg="1"/>
      <p:bldP spid="615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9" name="Group 3">
            <a:extLst>
              <a:ext uri="{FF2B5EF4-FFF2-40B4-BE49-F238E27FC236}">
                <a16:creationId xmlns:a16="http://schemas.microsoft.com/office/drawing/2014/main" xmlns="" id="{1674DA9E-479B-454F-A93C-D49C55AD956F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5943601"/>
            <a:ext cx="3671888" cy="646113"/>
            <a:chOff x="3024" y="1408"/>
            <a:chExt cx="2313" cy="407"/>
          </a:xfrm>
        </p:grpSpPr>
        <p:grpSp>
          <p:nvGrpSpPr>
            <p:cNvPr id="60420" name="Group 4">
              <a:extLst>
                <a:ext uri="{FF2B5EF4-FFF2-40B4-BE49-F238E27FC236}">
                  <a16:creationId xmlns:a16="http://schemas.microsoft.com/office/drawing/2014/main" xmlns="" id="{D1BB946D-C732-824D-B32E-F1AF219CA1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60421" name="Text Box 5">
                <a:extLst>
                  <a:ext uri="{FF2B5EF4-FFF2-40B4-BE49-F238E27FC236}">
                    <a16:creationId xmlns:a16="http://schemas.microsoft.com/office/drawing/2014/main" xmlns="" id="{2403FF6D-5F6B-654D-B93B-E693714898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60422" name="Text Box 6">
                <a:extLst>
                  <a:ext uri="{FF2B5EF4-FFF2-40B4-BE49-F238E27FC236}">
                    <a16:creationId xmlns:a16="http://schemas.microsoft.com/office/drawing/2014/main" xmlns="" id="{CD08F12E-B7FC-544A-8943-BAB06814A1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60423" name="Text Box 7">
                <a:extLst>
                  <a:ext uri="{FF2B5EF4-FFF2-40B4-BE49-F238E27FC236}">
                    <a16:creationId xmlns:a16="http://schemas.microsoft.com/office/drawing/2014/main" xmlns="" id="{C5A78868-7C5F-E340-9393-9A141D1930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0424" name="Text Box 8">
                <a:extLst>
                  <a:ext uri="{FF2B5EF4-FFF2-40B4-BE49-F238E27FC236}">
                    <a16:creationId xmlns:a16="http://schemas.microsoft.com/office/drawing/2014/main" xmlns="" id="{D41DDB32-17C1-E440-AD19-FE2F6968FE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0425" name="Text Box 9">
                <a:extLst>
                  <a:ext uri="{FF2B5EF4-FFF2-40B4-BE49-F238E27FC236}">
                    <a16:creationId xmlns:a16="http://schemas.microsoft.com/office/drawing/2014/main" xmlns="" id="{27ACF75A-E041-EB42-A5CC-61AFADBB89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60426" name="Rectangle 10">
              <a:extLst>
                <a:ext uri="{FF2B5EF4-FFF2-40B4-BE49-F238E27FC236}">
                  <a16:creationId xmlns:a16="http://schemas.microsoft.com/office/drawing/2014/main" xmlns="" id="{7DE16434-5550-2B4E-A397-2E5CB34F8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7" name="AutoShape 11">
              <a:extLst>
                <a:ext uri="{FF2B5EF4-FFF2-40B4-BE49-F238E27FC236}">
                  <a16:creationId xmlns:a16="http://schemas.microsoft.com/office/drawing/2014/main" xmlns="" id="{074CD438-ACC6-E445-B444-ED6A82AAA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8" name="Text Box 12">
              <a:extLst>
                <a:ext uri="{FF2B5EF4-FFF2-40B4-BE49-F238E27FC236}">
                  <a16:creationId xmlns:a16="http://schemas.microsoft.com/office/drawing/2014/main" xmlns="" id="{A98EFF7A-6330-5C4F-BD04-429E83A54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В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r>
                <a:rPr lang="ru-RU" altLang="ru-RU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0429" name="Rectangle 13">
              <a:extLst>
                <a:ext uri="{FF2B5EF4-FFF2-40B4-BE49-F238E27FC236}">
                  <a16:creationId xmlns:a16="http://schemas.microsoft.com/office/drawing/2014/main" xmlns="" id="{25A4098E-0F11-624C-80AF-E51603368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0" name="Rectangle 14">
              <a:extLst>
                <a:ext uri="{FF2B5EF4-FFF2-40B4-BE49-F238E27FC236}">
                  <a16:creationId xmlns:a16="http://schemas.microsoft.com/office/drawing/2014/main" xmlns="" id="{E6883E37-C9EF-2A46-AC3C-00C5E0881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60431" name="Rectangle 15">
              <a:extLst>
                <a:ext uri="{FF2B5EF4-FFF2-40B4-BE49-F238E27FC236}">
                  <a16:creationId xmlns:a16="http://schemas.microsoft.com/office/drawing/2014/main" xmlns="" id="{FDA29526-F0B2-9E4D-9A10-89CC5AB31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60432" name="Rectangle 16">
              <a:extLst>
                <a:ext uri="{FF2B5EF4-FFF2-40B4-BE49-F238E27FC236}">
                  <a16:creationId xmlns:a16="http://schemas.microsoft.com/office/drawing/2014/main" xmlns="" id="{53BC05F4-F8F0-7641-8316-20034C868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3" name="Rectangle 17">
              <a:extLst>
                <a:ext uri="{FF2B5EF4-FFF2-40B4-BE49-F238E27FC236}">
                  <a16:creationId xmlns:a16="http://schemas.microsoft.com/office/drawing/2014/main" xmlns="" id="{A9A27765-BEBC-9742-8166-8C526AA59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4" name="Rectangle 18">
              <a:extLst>
                <a:ext uri="{FF2B5EF4-FFF2-40B4-BE49-F238E27FC236}">
                  <a16:creationId xmlns:a16="http://schemas.microsoft.com/office/drawing/2014/main" xmlns="" id="{87DAD4C6-DF92-054E-9ECE-6199373F8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35" name="Text Box 19">
              <a:extLst>
                <a:ext uri="{FF2B5EF4-FFF2-40B4-BE49-F238E27FC236}">
                  <a16:creationId xmlns:a16="http://schemas.microsoft.com/office/drawing/2014/main" xmlns="" id="{B1157FDA-24CC-D941-89B5-12B0977E09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0436" name="Text Box 20">
              <a:extLst>
                <a:ext uri="{FF2B5EF4-FFF2-40B4-BE49-F238E27FC236}">
                  <a16:creationId xmlns:a16="http://schemas.microsoft.com/office/drawing/2014/main" xmlns="" id="{A9D151C5-A5EF-E34A-BE3D-D598713C98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0437" name="Text Box 21">
              <a:extLst>
                <a:ext uri="{FF2B5EF4-FFF2-40B4-BE49-F238E27FC236}">
                  <a16:creationId xmlns:a16="http://schemas.microsoft.com/office/drawing/2014/main" xmlns="" id="{310BB143-89A2-6247-8E98-B36B4693C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0438" name="Text Box 22">
              <a:extLst>
                <a:ext uri="{FF2B5EF4-FFF2-40B4-BE49-F238E27FC236}">
                  <a16:creationId xmlns:a16="http://schemas.microsoft.com/office/drawing/2014/main" xmlns="" id="{7AC0C675-3C2C-594D-977C-5BC5245DA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0439" name="Text Box 23">
              <a:extLst>
                <a:ext uri="{FF2B5EF4-FFF2-40B4-BE49-F238E27FC236}">
                  <a16:creationId xmlns:a16="http://schemas.microsoft.com/office/drawing/2014/main" xmlns="" id="{A9DC1FE2-70A8-7142-9928-05A15FC8A8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pSp>
        <p:nvGrpSpPr>
          <p:cNvPr id="60440" name="Group 24">
            <a:extLst>
              <a:ext uri="{FF2B5EF4-FFF2-40B4-BE49-F238E27FC236}">
                <a16:creationId xmlns:a16="http://schemas.microsoft.com/office/drawing/2014/main" xmlns="" id="{1EA74FE5-CBA5-9144-B1DF-8DB2D93AD4EC}"/>
              </a:ext>
            </a:extLst>
          </p:cNvPr>
          <p:cNvGrpSpPr>
            <a:grpSpLocks/>
          </p:cNvGrpSpPr>
          <p:nvPr/>
        </p:nvGrpSpPr>
        <p:grpSpPr bwMode="auto">
          <a:xfrm>
            <a:off x="1562100" y="165100"/>
            <a:ext cx="8991600" cy="6553200"/>
            <a:chOff x="168" y="176"/>
            <a:chExt cx="5408" cy="3928"/>
          </a:xfrm>
        </p:grpSpPr>
        <p:sp>
          <p:nvSpPr>
            <p:cNvPr id="60441" name="Freeform 25">
              <a:extLst>
                <a:ext uri="{FF2B5EF4-FFF2-40B4-BE49-F238E27FC236}">
                  <a16:creationId xmlns:a16="http://schemas.microsoft.com/office/drawing/2014/main" xmlns="" id="{F4A37C63-682A-B64A-9CFB-FC3252C43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2" name="Freeform 26">
              <a:extLst>
                <a:ext uri="{FF2B5EF4-FFF2-40B4-BE49-F238E27FC236}">
                  <a16:creationId xmlns:a16="http://schemas.microsoft.com/office/drawing/2014/main" xmlns="" id="{8FEB635C-4EC6-9941-97CD-95C74BBA4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3" name="Freeform 27">
              <a:extLst>
                <a:ext uri="{FF2B5EF4-FFF2-40B4-BE49-F238E27FC236}">
                  <a16:creationId xmlns:a16="http://schemas.microsoft.com/office/drawing/2014/main" xmlns="" id="{C25DF0EA-FAB2-6D40-8397-9F08E4554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4" name="Freeform 28">
              <a:extLst>
                <a:ext uri="{FF2B5EF4-FFF2-40B4-BE49-F238E27FC236}">
                  <a16:creationId xmlns:a16="http://schemas.microsoft.com/office/drawing/2014/main" xmlns="" id="{DA13B729-326F-1F41-9FA6-11B129718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5" name="Freeform 29">
              <a:extLst>
                <a:ext uri="{FF2B5EF4-FFF2-40B4-BE49-F238E27FC236}">
                  <a16:creationId xmlns:a16="http://schemas.microsoft.com/office/drawing/2014/main" xmlns="" id="{B4CD9BCE-B577-4D44-AAA6-5F6983075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6" name="Freeform 30">
              <a:extLst>
                <a:ext uri="{FF2B5EF4-FFF2-40B4-BE49-F238E27FC236}">
                  <a16:creationId xmlns:a16="http://schemas.microsoft.com/office/drawing/2014/main" xmlns="" id="{E9B1CA5E-42BE-164A-A4E0-C073F6933FF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7" name="Freeform 31">
              <a:extLst>
                <a:ext uri="{FF2B5EF4-FFF2-40B4-BE49-F238E27FC236}">
                  <a16:creationId xmlns:a16="http://schemas.microsoft.com/office/drawing/2014/main" xmlns="" id="{03C21F91-A113-CD47-AE32-EDC4C343C87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48" name="Freeform 32">
              <a:extLst>
                <a:ext uri="{FF2B5EF4-FFF2-40B4-BE49-F238E27FC236}">
                  <a16:creationId xmlns:a16="http://schemas.microsoft.com/office/drawing/2014/main" xmlns="" id="{1792BAAA-0722-164A-9578-7A58281F17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49" name="Rectangle 33">
            <a:extLst>
              <a:ext uri="{FF2B5EF4-FFF2-40B4-BE49-F238E27FC236}">
                <a16:creationId xmlns:a16="http://schemas.microsoft.com/office/drawing/2014/main" xmlns="" id="{07E363D8-FE57-8142-B03E-39C5C36CF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57188"/>
            <a:ext cx="8763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 dirty="0"/>
              <a:t>        </a:t>
            </a:r>
            <a:r>
              <a:rPr lang="ru-RU" altLang="ru-RU" sz="2000" dirty="0"/>
              <a:t>Найдите наибольшее значение функции</a:t>
            </a:r>
          </a:p>
          <a:p>
            <a:endParaRPr lang="ru-RU" altLang="ru-RU" sz="900" dirty="0"/>
          </a:p>
          <a:p>
            <a:r>
              <a:rPr lang="en-US" altLang="ru-RU" sz="2000" dirty="0"/>
              <a:t>y = </a:t>
            </a:r>
            <a:r>
              <a:rPr lang="ru-RU" altLang="ru-RU" sz="2000" dirty="0"/>
              <a:t>12</a:t>
            </a:r>
            <a:r>
              <a:rPr lang="en-US" altLang="ru-RU" sz="2000" dirty="0" err="1"/>
              <a:t>cosx</a:t>
            </a:r>
            <a:r>
              <a:rPr lang="en-US" altLang="ru-RU" sz="2000" dirty="0"/>
              <a:t> </a:t>
            </a:r>
            <a:r>
              <a:rPr lang="ru-RU" altLang="ru-RU" sz="2000" dirty="0"/>
              <a:t>+</a:t>
            </a:r>
            <a:r>
              <a:rPr lang="en-US" altLang="ru-RU" sz="2000" dirty="0"/>
              <a:t> 6</a:t>
            </a:r>
            <a:r>
              <a:rPr lang="ru-RU" altLang="ru-RU" sz="2000" dirty="0"/>
              <a:t>      </a:t>
            </a:r>
            <a:r>
              <a:rPr lang="en-US" altLang="ru-RU" sz="2000" dirty="0"/>
              <a:t>x </a:t>
            </a:r>
            <a:r>
              <a:rPr lang="ru-RU" altLang="ru-RU" sz="2000" dirty="0"/>
              <a:t>– 2     </a:t>
            </a:r>
            <a:r>
              <a:rPr lang="en-US" altLang="ru-RU" sz="2000" dirty="0"/>
              <a:t> </a:t>
            </a:r>
            <a:r>
              <a:rPr lang="ru-RU" altLang="ru-RU" sz="2000" dirty="0"/>
              <a:t>   + 6  на отрезке</a:t>
            </a:r>
          </a:p>
        </p:txBody>
      </p:sp>
      <p:sp>
        <p:nvSpPr>
          <p:cNvPr id="60450" name="Rectangle 34">
            <a:extLst>
              <a:ext uri="{FF2B5EF4-FFF2-40B4-BE49-F238E27FC236}">
                <a16:creationId xmlns:a16="http://schemas.microsoft.com/office/drawing/2014/main" xmlns="" id="{99F20F28-D485-434B-95C7-412C8B9B7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00" y="333961"/>
            <a:ext cx="762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1(3) </a:t>
            </a:r>
          </a:p>
        </p:txBody>
      </p:sp>
      <p:graphicFrame>
        <p:nvGraphicFramePr>
          <p:cNvPr id="60451" name="Object 35">
            <a:extLst>
              <a:ext uri="{FF2B5EF4-FFF2-40B4-BE49-F238E27FC236}">
                <a16:creationId xmlns:a16="http://schemas.microsoft.com/office/drawing/2014/main" xmlns="" id="{CB3FD865-72BE-0E40-BAC5-B18B74E600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502900"/>
              </p:ext>
            </p:extLst>
          </p:nvPr>
        </p:nvGraphicFramePr>
        <p:xfrm>
          <a:off x="1796758" y="3495441"/>
          <a:ext cx="537527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53" name="Формула" r:id="rId3" imgW="60566300" imgH="9944100" progId="Equation.3">
                  <p:embed/>
                </p:oleObj>
              </mc:Choice>
              <mc:Fallback>
                <p:oleObj name="Формула" r:id="rId3" imgW="60566300" imgH="9944100" progId="Equation.3">
                  <p:embed/>
                  <p:pic>
                    <p:nvPicPr>
                      <p:cNvPr id="60451" name="Object 35">
                        <a:extLst>
                          <a:ext uri="{FF2B5EF4-FFF2-40B4-BE49-F238E27FC236}">
                            <a16:creationId xmlns:a16="http://schemas.microsoft.com/office/drawing/2014/main" xmlns="" id="{CB3FD865-72BE-0E40-BAC5-B18B74E600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6758" y="3495441"/>
                        <a:ext cx="537527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55" name="Object 39">
            <a:extLst>
              <a:ext uri="{FF2B5EF4-FFF2-40B4-BE49-F238E27FC236}">
                <a16:creationId xmlns:a16="http://schemas.microsoft.com/office/drawing/2014/main" xmlns="" id="{2AC56904-3781-E24A-8C3B-492B282449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10400" y="609600"/>
          <a:ext cx="8842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54" name="Формула" r:id="rId5" imgW="10820400" imgH="9944100" progId="Equation.3">
                  <p:embed/>
                </p:oleObj>
              </mc:Choice>
              <mc:Fallback>
                <p:oleObj name="Формула" r:id="rId5" imgW="10820400" imgH="9944100" progId="Equation.3">
                  <p:embed/>
                  <p:pic>
                    <p:nvPicPr>
                      <p:cNvPr id="60455" name="Object 39">
                        <a:extLst>
                          <a:ext uri="{FF2B5EF4-FFF2-40B4-BE49-F238E27FC236}">
                            <a16:creationId xmlns:a16="http://schemas.microsoft.com/office/drawing/2014/main" xmlns="" id="{2AC56904-3781-E24A-8C3B-492B282449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609600"/>
                        <a:ext cx="88423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72" name="Object 56">
            <a:extLst>
              <a:ext uri="{FF2B5EF4-FFF2-40B4-BE49-F238E27FC236}">
                <a16:creationId xmlns:a16="http://schemas.microsoft.com/office/drawing/2014/main" xmlns="" id="{A228AB55-0F86-A147-BD2B-CBA0BFC80A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32200" y="747713"/>
          <a:ext cx="457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55" name="Формула" r:id="rId7" imgW="5270500" imgH="5270500" progId="Equation.3">
                  <p:embed/>
                </p:oleObj>
              </mc:Choice>
              <mc:Fallback>
                <p:oleObj name="Формула" r:id="rId7" imgW="5270500" imgH="5270500" progId="Equation.3">
                  <p:embed/>
                  <p:pic>
                    <p:nvPicPr>
                      <p:cNvPr id="60472" name="Object 56">
                        <a:extLst>
                          <a:ext uri="{FF2B5EF4-FFF2-40B4-BE49-F238E27FC236}">
                            <a16:creationId xmlns:a16="http://schemas.microsoft.com/office/drawing/2014/main" xmlns="" id="{A228AB55-0F86-A147-BD2B-CBA0BFC80A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200" y="747713"/>
                        <a:ext cx="4572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73" name="Object 57">
            <a:extLst>
              <a:ext uri="{FF2B5EF4-FFF2-40B4-BE49-F238E27FC236}">
                <a16:creationId xmlns:a16="http://schemas.microsoft.com/office/drawing/2014/main" xmlns="" id="{F48CF2F4-9FF9-9340-97EE-259B7E676F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738188"/>
          <a:ext cx="68580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56" name="Формула" r:id="rId9" imgW="7899400" imgH="5562600" progId="Equation.3">
                  <p:embed/>
                </p:oleObj>
              </mc:Choice>
              <mc:Fallback>
                <p:oleObj name="Формула" r:id="rId9" imgW="7899400" imgH="5562600" progId="Equation.3">
                  <p:embed/>
                  <p:pic>
                    <p:nvPicPr>
                      <p:cNvPr id="60473" name="Object 57">
                        <a:extLst>
                          <a:ext uri="{FF2B5EF4-FFF2-40B4-BE49-F238E27FC236}">
                            <a16:creationId xmlns:a16="http://schemas.microsoft.com/office/drawing/2014/main" xmlns="" id="{F48CF2F4-9FF9-9340-97EE-259B7E676F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38188"/>
                        <a:ext cx="685800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486" name="Group 70">
            <a:extLst>
              <a:ext uri="{FF2B5EF4-FFF2-40B4-BE49-F238E27FC236}">
                <a16:creationId xmlns:a16="http://schemas.microsoft.com/office/drawing/2014/main" xmlns="" id="{2187614A-2602-2141-944E-C821083E7FF6}"/>
              </a:ext>
            </a:extLst>
          </p:cNvPr>
          <p:cNvGrpSpPr>
            <a:grpSpLocks/>
          </p:cNvGrpSpPr>
          <p:nvPr/>
        </p:nvGrpSpPr>
        <p:grpSpPr bwMode="auto">
          <a:xfrm>
            <a:off x="7924800" y="1295400"/>
            <a:ext cx="2057400" cy="1981200"/>
            <a:chOff x="4032" y="816"/>
            <a:chExt cx="1296" cy="1248"/>
          </a:xfrm>
        </p:grpSpPr>
        <p:sp>
          <p:nvSpPr>
            <p:cNvPr id="60474" name="Oval 58">
              <a:extLst>
                <a:ext uri="{FF2B5EF4-FFF2-40B4-BE49-F238E27FC236}">
                  <a16:creationId xmlns:a16="http://schemas.microsoft.com/office/drawing/2014/main" xmlns="" id="{DA7DCB7E-F29A-A244-9BFB-548846E30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75" name="Line 59">
              <a:extLst>
                <a:ext uri="{FF2B5EF4-FFF2-40B4-BE49-F238E27FC236}">
                  <a16:creationId xmlns:a16="http://schemas.microsoft.com/office/drawing/2014/main" xmlns="" id="{D2EBE33C-E723-FE4B-B3FB-AC2674BA5E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76" name="Freeform 60">
              <a:extLst>
                <a:ext uri="{FF2B5EF4-FFF2-40B4-BE49-F238E27FC236}">
                  <a16:creationId xmlns:a16="http://schemas.microsoft.com/office/drawing/2014/main" xmlns="" id="{DB76D376-B9B0-4B47-B070-C4BED629E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77" name="Arc 61">
            <a:extLst>
              <a:ext uri="{FF2B5EF4-FFF2-40B4-BE49-F238E27FC236}">
                <a16:creationId xmlns:a16="http://schemas.microsoft.com/office/drawing/2014/main" xmlns="" id="{3EAEF3B9-49D4-3E49-B2B6-0D7BDE6ED662}"/>
              </a:ext>
            </a:extLst>
          </p:cNvPr>
          <p:cNvSpPr>
            <a:spLocks/>
          </p:cNvSpPr>
          <p:nvPr/>
        </p:nvSpPr>
        <p:spPr bwMode="auto">
          <a:xfrm>
            <a:off x="8824914" y="1687513"/>
            <a:ext cx="700087" cy="685800"/>
          </a:xfrm>
          <a:custGeom>
            <a:avLst/>
            <a:gdLst>
              <a:gd name="G0" fmla="+- 468 0 0"/>
              <a:gd name="G1" fmla="+- 21600 0 0"/>
              <a:gd name="G2" fmla="+- 21600 0 0"/>
              <a:gd name="T0" fmla="*/ 0 w 22068"/>
              <a:gd name="T1" fmla="*/ 5 h 21663"/>
              <a:gd name="T2" fmla="*/ 22068 w 22068"/>
              <a:gd name="T3" fmla="*/ 21663 h 21663"/>
              <a:gd name="T4" fmla="*/ 468 w 22068"/>
              <a:gd name="T5" fmla="*/ 21600 h 2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068" h="21663" fill="none" extrusionOk="0">
                <a:moveTo>
                  <a:pt x="0" y="5"/>
                </a:moveTo>
                <a:cubicBezTo>
                  <a:pt x="155" y="1"/>
                  <a:pt x="311" y="0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</a:path>
              <a:path w="22068" h="21663" stroke="0" extrusionOk="0">
                <a:moveTo>
                  <a:pt x="0" y="5"/>
                </a:moveTo>
                <a:cubicBezTo>
                  <a:pt x="155" y="1"/>
                  <a:pt x="311" y="0"/>
                  <a:pt x="468" y="0"/>
                </a:cubicBezTo>
                <a:cubicBezTo>
                  <a:pt x="12397" y="0"/>
                  <a:pt x="22068" y="9670"/>
                  <a:pt x="22068" y="21600"/>
                </a:cubicBezTo>
                <a:cubicBezTo>
                  <a:pt x="22068" y="21620"/>
                  <a:pt x="22067" y="21641"/>
                  <a:pt x="22067" y="21662"/>
                </a:cubicBezTo>
                <a:lnTo>
                  <a:pt x="468" y="21600"/>
                </a:lnTo>
                <a:close/>
              </a:path>
            </a:pathLst>
          </a:custGeom>
          <a:solidFill>
            <a:srgbClr val="FF0000">
              <a:alpha val="36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0478" name="Object 62">
            <a:extLst>
              <a:ext uri="{FF2B5EF4-FFF2-40B4-BE49-F238E27FC236}">
                <a16:creationId xmlns:a16="http://schemas.microsoft.com/office/drawing/2014/main" xmlns="" id="{32C08329-E804-4A43-9E1C-B2B7F076D0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72600" y="1308100"/>
          <a:ext cx="3048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57" name="Формула" r:id="rId11" imgW="3797300" imgH="9067800" progId="Equation.3">
                  <p:embed/>
                </p:oleObj>
              </mc:Choice>
              <mc:Fallback>
                <p:oleObj name="Формула" r:id="rId11" imgW="3797300" imgH="9067800" progId="Equation.3">
                  <p:embed/>
                  <p:pic>
                    <p:nvPicPr>
                      <p:cNvPr id="60478" name="Object 62">
                        <a:extLst>
                          <a:ext uri="{FF2B5EF4-FFF2-40B4-BE49-F238E27FC236}">
                            <a16:creationId xmlns:a16="http://schemas.microsoft.com/office/drawing/2014/main" xmlns="" id="{32C08329-E804-4A43-9E1C-B2B7F076D0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72600" y="1308100"/>
                        <a:ext cx="3048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79" name="Freeform 63">
            <a:extLst>
              <a:ext uri="{FF2B5EF4-FFF2-40B4-BE49-F238E27FC236}">
                <a16:creationId xmlns:a16="http://schemas.microsoft.com/office/drawing/2014/main" xmlns="" id="{E74CBD1E-6F68-8A4F-A110-E646BB73FB04}"/>
              </a:ext>
            </a:extLst>
          </p:cNvPr>
          <p:cNvSpPr>
            <a:spLocks/>
          </p:cNvSpPr>
          <p:nvPr/>
        </p:nvSpPr>
        <p:spPr bwMode="auto">
          <a:xfrm>
            <a:off x="8394701" y="1841500"/>
            <a:ext cx="885825" cy="7938"/>
          </a:xfrm>
          <a:custGeom>
            <a:avLst/>
            <a:gdLst>
              <a:gd name="T0" fmla="*/ 0 w 558"/>
              <a:gd name="T1" fmla="*/ 0 h 5"/>
              <a:gd name="T2" fmla="*/ 558 w 558"/>
              <a:gd name="T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8" h="5">
                <a:moveTo>
                  <a:pt x="0" y="0"/>
                </a:moveTo>
                <a:lnTo>
                  <a:pt x="558" y="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0482" name="Group 66">
            <a:extLst>
              <a:ext uri="{FF2B5EF4-FFF2-40B4-BE49-F238E27FC236}">
                <a16:creationId xmlns:a16="http://schemas.microsoft.com/office/drawing/2014/main" xmlns="" id="{E4BDFF8D-1403-8445-8B50-D97E931FC298}"/>
              </a:ext>
            </a:extLst>
          </p:cNvPr>
          <p:cNvGrpSpPr>
            <a:grpSpLocks/>
          </p:cNvGrpSpPr>
          <p:nvPr/>
        </p:nvGrpSpPr>
        <p:grpSpPr bwMode="auto">
          <a:xfrm>
            <a:off x="8301038" y="1731963"/>
            <a:ext cx="209550" cy="222250"/>
            <a:chOff x="3645" y="1275"/>
            <a:chExt cx="132" cy="140"/>
          </a:xfrm>
        </p:grpSpPr>
        <p:sp>
          <p:nvSpPr>
            <p:cNvPr id="60480" name="Freeform 64">
              <a:extLst>
                <a:ext uri="{FF2B5EF4-FFF2-40B4-BE49-F238E27FC236}">
                  <a16:creationId xmlns:a16="http://schemas.microsoft.com/office/drawing/2014/main" xmlns="" id="{0D5CD5EE-7E62-B744-B03A-9569A6C40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481" name="Freeform 65">
              <a:extLst>
                <a:ext uri="{FF2B5EF4-FFF2-40B4-BE49-F238E27FC236}">
                  <a16:creationId xmlns:a16="http://schemas.microsoft.com/office/drawing/2014/main" xmlns="" id="{508DD07A-D4DC-A344-BA9F-904748F64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88" name="Oval 72">
            <a:extLst>
              <a:ext uri="{FF2B5EF4-FFF2-40B4-BE49-F238E27FC236}">
                <a16:creationId xmlns:a16="http://schemas.microsoft.com/office/drawing/2014/main" xmlns="" id="{D17DA26C-68D2-094F-865D-AA597DAF5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242" y="711994"/>
            <a:ext cx="884238" cy="61609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xmlns="" id="{12AE70F9-0BD4-384C-8FAF-FED74275CF78}"/>
                  </a:ext>
                </a:extLst>
              </p:cNvPr>
              <p:cNvSpPr/>
              <p:nvPr/>
            </p:nvSpPr>
            <p:spPr>
              <a:xfrm>
                <a:off x="2514600" y="1844676"/>
                <a:ext cx="3581400" cy="12091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b="1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𝟔</m:t>
                    </m:r>
                    <m:rad>
                      <m:radPr>
                        <m:degHide m:val="on"/>
                        <m:ctrlPr>
                          <a:rPr lang="ru-RU" sz="2000" b="1" i="1"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20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ru-RU" sz="2000" b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х - 2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000" b="1" i="1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  <m:r>
                      <a:rPr lang="ru-RU" sz="2000" b="1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П</m:t>
                    </m:r>
                    <m:r>
                      <a:rPr lang="ru-RU" sz="2000" b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2000" b="1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ru-RU" sz="20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ru-RU" sz="2000" b="1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𝟔</m:t>
                    </m:r>
                    <m:rad>
                      <m:radPr>
                        <m:degHide m:val="on"/>
                        <m:ctrlPr>
                          <a:rPr lang="ru-RU" sz="2000" b="1" i="1"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20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ru-RU" sz="2000" b="1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х =2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000" b="1" i="1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2000" b="1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  <m:r>
                      <a:rPr lang="ru-RU" sz="2000" b="1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П</m:t>
                    </m:r>
                  </m:oMath>
                </a14:m>
                <a:endParaRPr lang="ru-RU" sz="20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ru-RU" sz="2000" b="1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Х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ru-RU" sz="20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П</m:t>
                        </m:r>
                      </m:num>
                      <m:den>
                        <m:r>
                          <a:rPr lang="ru-RU" sz="2000" b="1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ru-RU" sz="20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ru-RU" sz="2000" b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12AE70F9-0BD4-384C-8FAF-FED74275CF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1844676"/>
                <a:ext cx="3581400" cy="1209114"/>
              </a:xfrm>
              <a:prstGeom prst="rect">
                <a:avLst/>
              </a:prstGeom>
              <a:blipFill>
                <a:blip r:embed="rId15"/>
                <a:stretch>
                  <a:fillRect l="-2120" b="-7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val 72">
            <a:extLst>
              <a:ext uri="{FF2B5EF4-FFF2-40B4-BE49-F238E27FC236}">
                <a16:creationId xmlns:a16="http://schemas.microsoft.com/office/drawing/2014/main" xmlns="" id="{BED75A7E-6A4D-794B-8691-7C5D31AC4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3609" y="761352"/>
            <a:ext cx="855092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2" name="Oval 72">
            <a:extLst>
              <a:ext uri="{FF2B5EF4-FFF2-40B4-BE49-F238E27FC236}">
                <a16:creationId xmlns:a16="http://schemas.microsoft.com/office/drawing/2014/main" xmlns="" id="{0852691A-4EBE-A941-8424-A34F2ACD3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3664744"/>
            <a:ext cx="6096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D155DF1-4E57-4203-9F44-161FC282179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623038" y="1476568"/>
            <a:ext cx="2940715" cy="213636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2C3DCE4-8811-4126-98AF-90A55B8D8CB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22783" y="138060"/>
            <a:ext cx="609653" cy="60965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DF92925-4E50-4540-B030-143AC8DA84F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702225" y="5024069"/>
            <a:ext cx="93886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6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0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54" name="AutoShape 34">
            <a:extLst>
              <a:ext uri="{FF2B5EF4-FFF2-40B4-BE49-F238E27FC236}">
                <a16:creationId xmlns:a16="http://schemas.microsoft.com/office/drawing/2014/main" xmlns="" id="{E2D0890F-25B0-A24B-AD0A-7461FECE0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1600200"/>
            <a:ext cx="2895600" cy="1447800"/>
          </a:xfrm>
          <a:prstGeom prst="wedgeRectCallout">
            <a:avLst>
              <a:gd name="adj1" fmla="val -38046"/>
              <a:gd name="adj2" fmla="val 9846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Критических точек нет.</a:t>
            </a:r>
          </a:p>
          <a:p>
            <a:r>
              <a:rPr lang="ru-RU" alt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Тогда наибольшее значение функция будет принимать в одном из концов отрезка. </a:t>
            </a:r>
          </a:p>
        </p:txBody>
      </p:sp>
      <p:sp>
        <p:nvSpPr>
          <p:cNvPr id="56437" name="AutoShape 117">
            <a:extLst>
              <a:ext uri="{FF2B5EF4-FFF2-40B4-BE49-F238E27FC236}">
                <a16:creationId xmlns:a16="http://schemas.microsoft.com/office/drawing/2014/main" xmlns="" id="{6A71F1DD-D31D-5A4D-8233-4B3F659160B1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124200" y="5638800"/>
            <a:ext cx="680243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6332" name="Group 12">
            <a:extLst>
              <a:ext uri="{FF2B5EF4-FFF2-40B4-BE49-F238E27FC236}">
                <a16:creationId xmlns:a16="http://schemas.microsoft.com/office/drawing/2014/main" xmlns="" id="{D4C08F39-3A92-F24C-A7A5-E248F2A63337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5867401"/>
            <a:ext cx="3671888" cy="646113"/>
            <a:chOff x="3024" y="1408"/>
            <a:chExt cx="2313" cy="407"/>
          </a:xfrm>
        </p:grpSpPr>
        <p:grpSp>
          <p:nvGrpSpPr>
            <p:cNvPr id="56333" name="Group 13">
              <a:extLst>
                <a:ext uri="{FF2B5EF4-FFF2-40B4-BE49-F238E27FC236}">
                  <a16:creationId xmlns:a16="http://schemas.microsoft.com/office/drawing/2014/main" xmlns="" id="{DEBB4FD6-DB3C-C345-AD81-364E4A58F9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56334" name="Text Box 14">
                <a:extLst>
                  <a:ext uri="{FF2B5EF4-FFF2-40B4-BE49-F238E27FC236}">
                    <a16:creationId xmlns:a16="http://schemas.microsoft.com/office/drawing/2014/main" xmlns="" id="{15B51C7F-262E-C04F-A79D-2FC145CBBD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56335" name="Text Box 15">
                <a:extLst>
                  <a:ext uri="{FF2B5EF4-FFF2-40B4-BE49-F238E27FC236}">
                    <a16:creationId xmlns:a16="http://schemas.microsoft.com/office/drawing/2014/main" xmlns="" id="{9F7E96CC-B058-E944-936F-5C2DF5FF24C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56336" name="Text Box 16">
                <a:extLst>
                  <a:ext uri="{FF2B5EF4-FFF2-40B4-BE49-F238E27FC236}">
                    <a16:creationId xmlns:a16="http://schemas.microsoft.com/office/drawing/2014/main" xmlns="" id="{20848240-AC24-1249-9814-72ABD79F91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56337" name="Text Box 17">
                <a:extLst>
                  <a:ext uri="{FF2B5EF4-FFF2-40B4-BE49-F238E27FC236}">
                    <a16:creationId xmlns:a16="http://schemas.microsoft.com/office/drawing/2014/main" xmlns="" id="{58E85969-FD11-6A43-9586-ACD2FD5EC0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56338" name="Text Box 18">
                <a:extLst>
                  <a:ext uri="{FF2B5EF4-FFF2-40B4-BE49-F238E27FC236}">
                    <a16:creationId xmlns:a16="http://schemas.microsoft.com/office/drawing/2014/main" xmlns="" id="{9ADEBD00-3545-6D4F-8DF3-52CB57C901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56339" name="Rectangle 19">
              <a:extLst>
                <a:ext uri="{FF2B5EF4-FFF2-40B4-BE49-F238E27FC236}">
                  <a16:creationId xmlns:a16="http://schemas.microsoft.com/office/drawing/2014/main" xmlns="" id="{E99E48C1-2A67-6F4D-BAF8-131F4B174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0" name="AutoShape 20">
              <a:extLst>
                <a:ext uri="{FF2B5EF4-FFF2-40B4-BE49-F238E27FC236}">
                  <a16:creationId xmlns:a16="http://schemas.microsoft.com/office/drawing/2014/main" xmlns="" id="{039A9166-8EE9-A948-89F8-38E121D0F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1" name="Text Box 21">
              <a:extLst>
                <a:ext uri="{FF2B5EF4-FFF2-40B4-BE49-F238E27FC236}">
                  <a16:creationId xmlns:a16="http://schemas.microsoft.com/office/drawing/2014/main" xmlns="" id="{D813FA6D-2F8C-1D4D-8D30-BF5D00D147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В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r>
                <a:rPr lang="ru-RU" altLang="ru-RU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6342" name="Rectangle 22">
              <a:extLst>
                <a:ext uri="{FF2B5EF4-FFF2-40B4-BE49-F238E27FC236}">
                  <a16:creationId xmlns:a16="http://schemas.microsoft.com/office/drawing/2014/main" xmlns="" id="{700E014D-7827-2546-A447-6BE810EDB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3" name="Rectangle 23">
              <a:extLst>
                <a:ext uri="{FF2B5EF4-FFF2-40B4-BE49-F238E27FC236}">
                  <a16:creationId xmlns:a16="http://schemas.microsoft.com/office/drawing/2014/main" xmlns="" id="{5E0F9EEB-E947-964A-8728-8966D9423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56344" name="Rectangle 24">
              <a:extLst>
                <a:ext uri="{FF2B5EF4-FFF2-40B4-BE49-F238E27FC236}">
                  <a16:creationId xmlns:a16="http://schemas.microsoft.com/office/drawing/2014/main" xmlns="" id="{36FB35C9-6D22-CE45-957B-B899CBC93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56345" name="Rectangle 25">
              <a:extLst>
                <a:ext uri="{FF2B5EF4-FFF2-40B4-BE49-F238E27FC236}">
                  <a16:creationId xmlns:a16="http://schemas.microsoft.com/office/drawing/2014/main" xmlns="" id="{AA5179EA-18B6-DD4E-9787-5F1A63F01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6" name="Rectangle 26">
              <a:extLst>
                <a:ext uri="{FF2B5EF4-FFF2-40B4-BE49-F238E27FC236}">
                  <a16:creationId xmlns:a16="http://schemas.microsoft.com/office/drawing/2014/main" xmlns="" id="{0C49576D-4A58-0C4F-B15C-FB6C7E251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7" name="Rectangle 27">
              <a:extLst>
                <a:ext uri="{FF2B5EF4-FFF2-40B4-BE49-F238E27FC236}">
                  <a16:creationId xmlns:a16="http://schemas.microsoft.com/office/drawing/2014/main" xmlns="" id="{1CB9E9B2-2CAE-374D-9291-476B35B7F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8" name="Text Box 28">
              <a:extLst>
                <a:ext uri="{FF2B5EF4-FFF2-40B4-BE49-F238E27FC236}">
                  <a16:creationId xmlns:a16="http://schemas.microsoft.com/office/drawing/2014/main" xmlns="" id="{03476A6D-F252-3540-A9D6-21C6376F42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56349" name="Text Box 29">
              <a:extLst>
                <a:ext uri="{FF2B5EF4-FFF2-40B4-BE49-F238E27FC236}">
                  <a16:creationId xmlns:a16="http://schemas.microsoft.com/office/drawing/2014/main" xmlns="" id="{417EF439-6BF5-394F-9229-965BD1FA5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56350" name="Text Box 30">
              <a:extLst>
                <a:ext uri="{FF2B5EF4-FFF2-40B4-BE49-F238E27FC236}">
                  <a16:creationId xmlns:a16="http://schemas.microsoft.com/office/drawing/2014/main" xmlns="" id="{91DD0995-971B-6A49-8BC6-41F5B66D4E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6351" name="Text Box 31">
              <a:extLst>
                <a:ext uri="{FF2B5EF4-FFF2-40B4-BE49-F238E27FC236}">
                  <a16:creationId xmlns:a16="http://schemas.microsoft.com/office/drawing/2014/main" xmlns="" id="{1A0B9494-8001-5048-915F-CDAF9E88C6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6352" name="Text Box 32">
              <a:extLst>
                <a:ext uri="{FF2B5EF4-FFF2-40B4-BE49-F238E27FC236}">
                  <a16:creationId xmlns:a16="http://schemas.microsoft.com/office/drawing/2014/main" xmlns="" id="{0E5BAFFC-DD16-1D45-8F1B-9AE5E5A30A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pSp>
        <p:nvGrpSpPr>
          <p:cNvPr id="56322" name="Group 2">
            <a:extLst>
              <a:ext uri="{FF2B5EF4-FFF2-40B4-BE49-F238E27FC236}">
                <a16:creationId xmlns:a16="http://schemas.microsoft.com/office/drawing/2014/main" xmlns="" id="{006EA7B8-0703-6C45-90BF-E6774BDD79C5}"/>
              </a:ext>
            </a:extLst>
          </p:cNvPr>
          <p:cNvGrpSpPr>
            <a:grpSpLocks/>
          </p:cNvGrpSpPr>
          <p:nvPr/>
        </p:nvGrpSpPr>
        <p:grpSpPr bwMode="auto">
          <a:xfrm>
            <a:off x="1562100" y="165100"/>
            <a:ext cx="8991600" cy="6553200"/>
            <a:chOff x="168" y="176"/>
            <a:chExt cx="5408" cy="3928"/>
          </a:xfrm>
        </p:grpSpPr>
        <p:sp>
          <p:nvSpPr>
            <p:cNvPr id="56323" name="Freeform 3">
              <a:extLst>
                <a:ext uri="{FF2B5EF4-FFF2-40B4-BE49-F238E27FC236}">
                  <a16:creationId xmlns:a16="http://schemas.microsoft.com/office/drawing/2014/main" xmlns="" id="{1C798ABD-1D2D-704C-A9E0-8125F60C4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4" name="Freeform 4">
              <a:extLst>
                <a:ext uri="{FF2B5EF4-FFF2-40B4-BE49-F238E27FC236}">
                  <a16:creationId xmlns:a16="http://schemas.microsoft.com/office/drawing/2014/main" xmlns="" id="{A8CC5509-E5C6-0E46-A6F3-F7032A75A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5" name="Freeform 5">
              <a:extLst>
                <a:ext uri="{FF2B5EF4-FFF2-40B4-BE49-F238E27FC236}">
                  <a16:creationId xmlns:a16="http://schemas.microsoft.com/office/drawing/2014/main" xmlns="" id="{765DE1BC-7AAB-154F-983E-31A27367E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6" name="Freeform 6">
              <a:extLst>
                <a:ext uri="{FF2B5EF4-FFF2-40B4-BE49-F238E27FC236}">
                  <a16:creationId xmlns:a16="http://schemas.microsoft.com/office/drawing/2014/main" xmlns="" id="{CD686CE6-65F0-9945-9255-A39F98072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7" name="Freeform 7">
              <a:extLst>
                <a:ext uri="{FF2B5EF4-FFF2-40B4-BE49-F238E27FC236}">
                  <a16:creationId xmlns:a16="http://schemas.microsoft.com/office/drawing/2014/main" xmlns="" id="{533A745F-FF19-5840-BFB9-803B96E1E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8" name="Freeform 8">
              <a:extLst>
                <a:ext uri="{FF2B5EF4-FFF2-40B4-BE49-F238E27FC236}">
                  <a16:creationId xmlns:a16="http://schemas.microsoft.com/office/drawing/2014/main" xmlns="" id="{F80C1B17-E401-5942-B6FF-04F78E1B576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9" name="Freeform 9">
              <a:extLst>
                <a:ext uri="{FF2B5EF4-FFF2-40B4-BE49-F238E27FC236}">
                  <a16:creationId xmlns:a16="http://schemas.microsoft.com/office/drawing/2014/main" xmlns="" id="{35DEF42C-2197-6F42-AA0E-00C3D254A04E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30" name="Freeform 10">
              <a:extLst>
                <a:ext uri="{FF2B5EF4-FFF2-40B4-BE49-F238E27FC236}">
                  <a16:creationId xmlns:a16="http://schemas.microsoft.com/office/drawing/2014/main" xmlns="" id="{23449C2F-AA99-724E-9BF4-D640534B3A0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6331" name="Rectangle 11">
            <a:extLst>
              <a:ext uri="{FF2B5EF4-FFF2-40B4-BE49-F238E27FC236}">
                <a16:creationId xmlns:a16="http://schemas.microsoft.com/office/drawing/2014/main" xmlns="" id="{A9C4051D-817A-D74D-862D-67A76E7A1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73050"/>
            <a:ext cx="5943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 dirty="0"/>
              <a:t>        </a:t>
            </a:r>
            <a:r>
              <a:rPr lang="ru-RU" altLang="ru-RU" sz="2000" dirty="0"/>
              <a:t>Найдите наибольшее значение функции</a:t>
            </a:r>
            <a:endParaRPr lang="en-US" altLang="ru-RU" sz="2000" dirty="0"/>
          </a:p>
          <a:p>
            <a:endParaRPr lang="en-US" altLang="ru-RU" sz="800" dirty="0"/>
          </a:p>
          <a:p>
            <a:r>
              <a:rPr lang="ru-RU" altLang="ru-RU" sz="800" dirty="0"/>
              <a:t> </a:t>
            </a:r>
          </a:p>
          <a:p>
            <a:r>
              <a:rPr lang="en-US" altLang="ru-RU" sz="2000" dirty="0"/>
              <a:t>        y = 10sinx –      x + 7</a:t>
            </a:r>
            <a:r>
              <a:rPr lang="ru-RU" altLang="ru-RU" sz="2000" dirty="0"/>
              <a:t> на отрезке</a:t>
            </a:r>
          </a:p>
        </p:txBody>
      </p:sp>
      <p:sp>
        <p:nvSpPr>
          <p:cNvPr id="56353" name="Rectangle 33">
            <a:extLst>
              <a:ext uri="{FF2B5EF4-FFF2-40B4-BE49-F238E27FC236}">
                <a16:creationId xmlns:a16="http://schemas.microsoft.com/office/drawing/2014/main" xmlns="" id="{6D0BC5A1-6BB8-3742-89C1-DD015B91E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6426" y="242648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2(1) </a:t>
            </a:r>
          </a:p>
        </p:txBody>
      </p:sp>
      <p:graphicFrame>
        <p:nvGraphicFramePr>
          <p:cNvPr id="56355" name="Object 35">
            <a:extLst>
              <a:ext uri="{FF2B5EF4-FFF2-40B4-BE49-F238E27FC236}">
                <a16:creationId xmlns:a16="http://schemas.microsoft.com/office/drawing/2014/main" xmlns="" id="{E1FC2C47-E65C-2743-B4A6-4D65E52B8D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2412066"/>
              </p:ext>
            </p:extLst>
          </p:nvPr>
        </p:nvGraphicFramePr>
        <p:xfrm>
          <a:off x="1932203" y="4437761"/>
          <a:ext cx="802322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" name="Формула" r:id="rId3" imgW="90398600" imgH="9944100" progId="Equation.3">
                  <p:embed/>
                </p:oleObj>
              </mc:Choice>
              <mc:Fallback>
                <p:oleObj name="Формула" r:id="rId3" imgW="90398600" imgH="9944100" progId="Equation.3">
                  <p:embed/>
                  <p:pic>
                    <p:nvPicPr>
                      <p:cNvPr id="56355" name="Object 35">
                        <a:extLst>
                          <a:ext uri="{FF2B5EF4-FFF2-40B4-BE49-F238E27FC236}">
                            <a16:creationId xmlns:a16="http://schemas.microsoft.com/office/drawing/2014/main" xmlns="" id="{E1FC2C47-E65C-2743-B4A6-4D65E52B8D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2203" y="4437761"/>
                        <a:ext cx="802322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56" name="Rectangle 36">
            <a:extLst>
              <a:ext uri="{FF2B5EF4-FFF2-40B4-BE49-F238E27FC236}">
                <a16:creationId xmlns:a16="http://schemas.microsoft.com/office/drawing/2014/main" xmlns="" id="{9BE70801-7668-9B49-BA18-29B1F8DDD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0" y="1752600"/>
            <a:ext cx="16642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Найти 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(x)</a:t>
            </a:r>
            <a:endParaRPr lang="ru-RU" alt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6357" name="Object 37">
            <a:extLst>
              <a:ext uri="{FF2B5EF4-FFF2-40B4-BE49-F238E27FC236}">
                <a16:creationId xmlns:a16="http://schemas.microsoft.com/office/drawing/2014/main" xmlns="" id="{2F174C05-05D5-4540-85A1-DA5C38CAFC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739215"/>
              </p:ext>
            </p:extLst>
          </p:nvPr>
        </p:nvGraphicFramePr>
        <p:xfrm>
          <a:off x="4114800" y="1295400"/>
          <a:ext cx="2362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5" name="Формула" r:id="rId5" imgW="25450800" imgH="9067800" progId="Equation.3">
                  <p:embed/>
                </p:oleObj>
              </mc:Choice>
              <mc:Fallback>
                <p:oleObj name="Формула" r:id="rId5" imgW="25450800" imgH="9067800" progId="Equation.3">
                  <p:embed/>
                  <p:pic>
                    <p:nvPicPr>
                      <p:cNvPr id="56357" name="Object 37">
                        <a:extLst>
                          <a:ext uri="{FF2B5EF4-FFF2-40B4-BE49-F238E27FC236}">
                            <a16:creationId xmlns:a16="http://schemas.microsoft.com/office/drawing/2014/main" xmlns="" id="{2F174C05-05D5-4540-85A1-DA5C38CAFC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1295400"/>
                        <a:ext cx="2362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58" name="Rectangle 38">
            <a:extLst>
              <a:ext uri="{FF2B5EF4-FFF2-40B4-BE49-F238E27FC236}">
                <a16:creationId xmlns:a16="http://schemas.microsoft.com/office/drawing/2014/main" xmlns="" id="{EC7819D8-95C6-2741-8A13-81A998FE3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1" y="2133601"/>
            <a:ext cx="24415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Найти критические точки, взять те, которые принадлежат данному отрезку.</a:t>
            </a:r>
            <a:r>
              <a:rPr lang="ru-RU" altLang="ru-RU"/>
              <a:t> </a:t>
            </a:r>
          </a:p>
        </p:txBody>
      </p:sp>
      <p:graphicFrame>
        <p:nvGraphicFramePr>
          <p:cNvPr id="56359" name="Object 39">
            <a:extLst>
              <a:ext uri="{FF2B5EF4-FFF2-40B4-BE49-F238E27FC236}">
                <a16:creationId xmlns:a16="http://schemas.microsoft.com/office/drawing/2014/main" xmlns="" id="{1DEEFF6A-8C95-9446-AB6F-26C731FB8C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80488" y="609600"/>
          <a:ext cx="1243012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" name="Формула" r:id="rId7" imgW="15214600" imgH="9944100" progId="Equation.3">
                  <p:embed/>
                </p:oleObj>
              </mc:Choice>
              <mc:Fallback>
                <p:oleObj name="Формула" r:id="rId7" imgW="15214600" imgH="9944100" progId="Equation.3">
                  <p:embed/>
                  <p:pic>
                    <p:nvPicPr>
                      <p:cNvPr id="56359" name="Object 39">
                        <a:extLst>
                          <a:ext uri="{FF2B5EF4-FFF2-40B4-BE49-F238E27FC236}">
                            <a16:creationId xmlns:a16="http://schemas.microsoft.com/office/drawing/2014/main" xmlns="" id="{1DEEFF6A-8C95-9446-AB6F-26C731FB8C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0488" y="609600"/>
                        <a:ext cx="1243012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360" name="Group 40">
            <a:extLst>
              <a:ext uri="{FF2B5EF4-FFF2-40B4-BE49-F238E27FC236}">
                <a16:creationId xmlns:a16="http://schemas.microsoft.com/office/drawing/2014/main" xmlns="" id="{E5C84A8F-F261-EE4F-86F7-9A0D9722069A}"/>
              </a:ext>
            </a:extLst>
          </p:cNvPr>
          <p:cNvGrpSpPr>
            <a:grpSpLocks/>
          </p:cNvGrpSpPr>
          <p:nvPr/>
        </p:nvGrpSpPr>
        <p:grpSpPr bwMode="auto">
          <a:xfrm>
            <a:off x="1778001" y="533400"/>
            <a:ext cx="2644775" cy="609600"/>
            <a:chOff x="384" y="240"/>
            <a:chExt cx="1666" cy="384"/>
          </a:xfrm>
        </p:grpSpPr>
        <p:pic>
          <p:nvPicPr>
            <p:cNvPr id="56361" name="Picture 41">
              <a:extLst>
                <a:ext uri="{FF2B5EF4-FFF2-40B4-BE49-F238E27FC236}">
                  <a16:creationId xmlns:a16="http://schemas.microsoft.com/office/drawing/2014/main" xmlns="" id="{E678C186-712C-AC48-8B60-3F5441EBB8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240"/>
              <a:ext cx="384" cy="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62" name="Rectangle 42">
              <a:extLst>
                <a:ext uri="{FF2B5EF4-FFF2-40B4-BE49-F238E27FC236}">
                  <a16:creationId xmlns:a16="http://schemas.microsoft.com/office/drawing/2014/main" xmlns="" id="{9984734A-4F89-0443-AFF5-E72F03806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" y="245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6363" name="Rectangle 43">
              <a:extLst>
                <a:ext uri="{FF2B5EF4-FFF2-40B4-BE49-F238E27FC236}">
                  <a16:creationId xmlns:a16="http://schemas.microsoft.com/office/drawing/2014/main" xmlns="" id="{6418974B-75FB-E540-A2C7-61F168644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240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6364" name="Rectangle 44">
              <a:extLst>
                <a:ext uri="{FF2B5EF4-FFF2-40B4-BE49-F238E27FC236}">
                  <a16:creationId xmlns:a16="http://schemas.microsoft.com/office/drawing/2014/main" xmlns="" id="{E3951E25-60C6-AE44-BA1A-A2170FFD6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0" y="28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6365" name="Rectangle 45">
              <a:extLst>
                <a:ext uri="{FF2B5EF4-FFF2-40B4-BE49-F238E27FC236}">
                  <a16:creationId xmlns:a16="http://schemas.microsoft.com/office/drawing/2014/main" xmlns="" id="{E83C699A-377F-8D48-BCB9-1CF44147F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312"/>
              <a:ext cx="3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sinx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6366" name="Rectangle 46">
              <a:extLst>
                <a:ext uri="{FF2B5EF4-FFF2-40B4-BE49-F238E27FC236}">
                  <a16:creationId xmlns:a16="http://schemas.microsoft.com/office/drawing/2014/main" xmlns="" id="{9D0E54E5-FE1D-7F4D-B1A0-8EAD8260C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3" y="313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800" b="1">
                  <a:solidFill>
                    <a:srgbClr val="0000FF"/>
                  </a:solidFill>
                  <a:latin typeface="Symbol" pitchFamily="2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56367" name="Rectangle 47">
              <a:extLst>
                <a:ext uri="{FF2B5EF4-FFF2-40B4-BE49-F238E27FC236}">
                  <a16:creationId xmlns:a16="http://schemas.microsoft.com/office/drawing/2014/main" xmlns="" id="{9D12484E-2269-774B-B304-5CCE3929C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0" y="320"/>
              <a:ext cx="410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56368" name="Object 48">
            <a:extLst>
              <a:ext uri="{FF2B5EF4-FFF2-40B4-BE49-F238E27FC236}">
                <a16:creationId xmlns:a16="http://schemas.microsoft.com/office/drawing/2014/main" xmlns="" id="{91DF4724-BCDD-7947-BF79-32DC1F129F7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14801" y="1981200"/>
          <a:ext cx="1698625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" name="Формула" r:id="rId10" imgW="19011900" imgH="23114000" progId="Equation.3">
                  <p:embed/>
                </p:oleObj>
              </mc:Choice>
              <mc:Fallback>
                <p:oleObj name="Формула" r:id="rId10" imgW="19011900" imgH="23114000" progId="Equation.3">
                  <p:embed/>
                  <p:pic>
                    <p:nvPicPr>
                      <p:cNvPr id="56368" name="Object 48">
                        <a:extLst>
                          <a:ext uri="{FF2B5EF4-FFF2-40B4-BE49-F238E27FC236}">
                            <a16:creationId xmlns:a16="http://schemas.microsoft.com/office/drawing/2014/main" xmlns="" id="{91DF4724-BCDD-7947-BF79-32DC1F129F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1" y="1981200"/>
                        <a:ext cx="1698625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69" name="Object 49">
            <a:extLst>
              <a:ext uri="{FF2B5EF4-FFF2-40B4-BE49-F238E27FC236}">
                <a16:creationId xmlns:a16="http://schemas.microsoft.com/office/drawing/2014/main" xmlns="" id="{9E846757-1476-164A-9584-CEB8F4F1F4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3657601"/>
          <a:ext cx="25908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" name="Формула" r:id="rId12" imgW="27800300" imgH="4686300" progId="Equation.3">
                  <p:embed/>
                </p:oleObj>
              </mc:Choice>
              <mc:Fallback>
                <p:oleObj name="Формула" r:id="rId12" imgW="27800300" imgH="4686300" progId="Equation.3">
                  <p:embed/>
                  <p:pic>
                    <p:nvPicPr>
                      <p:cNvPr id="56369" name="Object 49">
                        <a:extLst>
                          <a:ext uri="{FF2B5EF4-FFF2-40B4-BE49-F238E27FC236}">
                            <a16:creationId xmlns:a16="http://schemas.microsoft.com/office/drawing/2014/main" xmlns="" id="{9E846757-1476-164A-9584-CEB8F4F1F4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657601"/>
                        <a:ext cx="2590800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70" name="Object 50">
            <a:extLst>
              <a:ext uri="{FF2B5EF4-FFF2-40B4-BE49-F238E27FC236}">
                <a16:creationId xmlns:a16="http://schemas.microsoft.com/office/drawing/2014/main" xmlns="" id="{5C046490-19BD-074F-9190-578028BD52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3600" y="5791200"/>
          <a:ext cx="35052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" name="Формула" r:id="rId14" imgW="35102800" imgH="4978400" progId="Equation.3">
                  <p:embed/>
                </p:oleObj>
              </mc:Choice>
              <mc:Fallback>
                <p:oleObj name="Формула" r:id="rId14" imgW="35102800" imgH="4978400" progId="Equation.3">
                  <p:embed/>
                  <p:pic>
                    <p:nvPicPr>
                      <p:cNvPr id="56370" name="Object 50">
                        <a:extLst>
                          <a:ext uri="{FF2B5EF4-FFF2-40B4-BE49-F238E27FC236}">
                            <a16:creationId xmlns:a16="http://schemas.microsoft.com/office/drawing/2014/main" xmlns="" id="{5C046490-19BD-074F-9190-578028BD52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791200"/>
                        <a:ext cx="350520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373" name="Group 53">
            <a:extLst>
              <a:ext uri="{FF2B5EF4-FFF2-40B4-BE49-F238E27FC236}">
                <a16:creationId xmlns:a16="http://schemas.microsoft.com/office/drawing/2014/main" xmlns="" id="{D9C01B58-FB2C-EE44-BF87-284A0197D240}"/>
              </a:ext>
            </a:extLst>
          </p:cNvPr>
          <p:cNvGrpSpPr>
            <a:grpSpLocks/>
          </p:cNvGrpSpPr>
          <p:nvPr/>
        </p:nvGrpSpPr>
        <p:grpSpPr bwMode="auto">
          <a:xfrm>
            <a:off x="6616700" y="736600"/>
            <a:ext cx="381000" cy="635000"/>
            <a:chOff x="3328" y="2880"/>
            <a:chExt cx="240" cy="400"/>
          </a:xfrm>
        </p:grpSpPr>
        <p:sp>
          <p:nvSpPr>
            <p:cNvPr id="56374" name="Rectangle 54">
              <a:extLst>
                <a:ext uri="{FF2B5EF4-FFF2-40B4-BE49-F238E27FC236}">
                  <a16:creationId xmlns:a16="http://schemas.microsoft.com/office/drawing/2014/main" xmlns="" id="{28FC05A6-65CD-1D40-A9FB-9E11B2C7D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2880"/>
              <a:ext cx="17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36</a:t>
              </a:r>
              <a:endParaRPr lang="ru-RU" altLang="ru-RU" sz="20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6375" name="Freeform 55">
              <a:extLst>
                <a:ext uri="{FF2B5EF4-FFF2-40B4-BE49-F238E27FC236}">
                  <a16:creationId xmlns:a16="http://schemas.microsoft.com/office/drawing/2014/main" xmlns="" id="{04445F2A-E3B7-334F-BEDE-002A53215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6" y="3077"/>
              <a:ext cx="152" cy="1"/>
            </a:xfrm>
            <a:custGeom>
              <a:avLst/>
              <a:gdLst>
                <a:gd name="T0" fmla="*/ 0 w 152"/>
                <a:gd name="T1" fmla="*/ 0 h 1"/>
                <a:gd name="T2" fmla="*/ 152 w 15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2" h="1">
                  <a:moveTo>
                    <a:pt x="0" y="0"/>
                  </a:moveTo>
                  <a:lnTo>
                    <a:pt x="152" y="1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56376" name="Object 56">
              <a:extLst>
                <a:ext uri="{FF2B5EF4-FFF2-40B4-BE49-F238E27FC236}">
                  <a16:creationId xmlns:a16="http://schemas.microsoft.com/office/drawing/2014/main" xmlns="" id="{81E1A29B-8B9E-3449-9D62-6932436BACA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0196368"/>
                </p:ext>
              </p:extLst>
            </p:nvPr>
          </p:nvGraphicFramePr>
          <p:xfrm>
            <a:off x="3328" y="3040"/>
            <a:ext cx="24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0" name="Формула" r:id="rId16" imgW="3213100" imgH="3213100" progId="Equation.3">
                    <p:embed/>
                  </p:oleObj>
                </mc:Choice>
                <mc:Fallback>
                  <p:oleObj name="Формула" r:id="rId16" imgW="3213100" imgH="3213100" progId="Equation.3">
                    <p:embed/>
                    <p:pic>
                      <p:nvPicPr>
                        <p:cNvPr id="56376" name="Object 56">
                          <a:extLst>
                            <a:ext uri="{FF2B5EF4-FFF2-40B4-BE49-F238E27FC236}">
                              <a16:creationId xmlns:a16="http://schemas.microsoft.com/office/drawing/2014/main" xmlns="" id="{81E1A29B-8B9E-3449-9D62-6932436BACA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28" y="3040"/>
                          <a:ext cx="240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6479" name="Oval 159">
            <a:extLst>
              <a:ext uri="{FF2B5EF4-FFF2-40B4-BE49-F238E27FC236}">
                <a16:creationId xmlns:a16="http://schemas.microsoft.com/office/drawing/2014/main" xmlns="" id="{6BBA550D-883F-CB4B-ABCD-6F203DCD7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3100" y="45847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6480" name="Oval 160">
            <a:extLst>
              <a:ext uri="{FF2B5EF4-FFF2-40B4-BE49-F238E27FC236}">
                <a16:creationId xmlns:a16="http://schemas.microsoft.com/office/drawing/2014/main" xmlns="" id="{25923D88-3907-0043-94E7-3248D9C00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5791200"/>
            <a:ext cx="457200" cy="457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999BFDD-A0D0-4C0F-96D1-4E1285CC32E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946028" y="4524051"/>
            <a:ext cx="938865" cy="1176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6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4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37" name="AutoShape 117">
            <a:extLst>
              <a:ext uri="{FF2B5EF4-FFF2-40B4-BE49-F238E27FC236}">
                <a16:creationId xmlns:a16="http://schemas.microsoft.com/office/drawing/2014/main" xmlns="" id="{6A71F1DD-D31D-5A4D-8233-4B3F659160B1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124200" y="5638800"/>
            <a:ext cx="680243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6332" name="Group 12">
            <a:extLst>
              <a:ext uri="{FF2B5EF4-FFF2-40B4-BE49-F238E27FC236}">
                <a16:creationId xmlns:a16="http://schemas.microsoft.com/office/drawing/2014/main" xmlns="" id="{D4C08F39-3A92-F24C-A7A5-E248F2A63337}"/>
              </a:ext>
            </a:extLst>
          </p:cNvPr>
          <p:cNvGrpSpPr>
            <a:grpSpLocks/>
          </p:cNvGrpSpPr>
          <p:nvPr/>
        </p:nvGrpSpPr>
        <p:grpSpPr bwMode="auto">
          <a:xfrm>
            <a:off x="5284787" y="4691856"/>
            <a:ext cx="3671888" cy="646113"/>
            <a:chOff x="3024" y="1408"/>
            <a:chExt cx="2313" cy="407"/>
          </a:xfrm>
        </p:grpSpPr>
        <p:grpSp>
          <p:nvGrpSpPr>
            <p:cNvPr id="56333" name="Group 13">
              <a:extLst>
                <a:ext uri="{FF2B5EF4-FFF2-40B4-BE49-F238E27FC236}">
                  <a16:creationId xmlns:a16="http://schemas.microsoft.com/office/drawing/2014/main" xmlns="" id="{DEBB4FD6-DB3C-C345-AD81-364E4A58F9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56334" name="Text Box 14">
                <a:extLst>
                  <a:ext uri="{FF2B5EF4-FFF2-40B4-BE49-F238E27FC236}">
                    <a16:creationId xmlns:a16="http://schemas.microsoft.com/office/drawing/2014/main" xmlns="" id="{15B51C7F-262E-C04F-A79D-2FC145CBBD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56335" name="Text Box 15">
                <a:extLst>
                  <a:ext uri="{FF2B5EF4-FFF2-40B4-BE49-F238E27FC236}">
                    <a16:creationId xmlns:a16="http://schemas.microsoft.com/office/drawing/2014/main" xmlns="" id="{9F7E96CC-B058-E944-936F-5C2DF5FF24C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56336" name="Text Box 16">
                <a:extLst>
                  <a:ext uri="{FF2B5EF4-FFF2-40B4-BE49-F238E27FC236}">
                    <a16:creationId xmlns:a16="http://schemas.microsoft.com/office/drawing/2014/main" xmlns="" id="{20848240-AC24-1249-9814-72ABD79F91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56337" name="Text Box 17">
                <a:extLst>
                  <a:ext uri="{FF2B5EF4-FFF2-40B4-BE49-F238E27FC236}">
                    <a16:creationId xmlns:a16="http://schemas.microsoft.com/office/drawing/2014/main" xmlns="" id="{58E85969-FD11-6A43-9586-ACD2FD5EC0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56338" name="Text Box 18">
                <a:extLst>
                  <a:ext uri="{FF2B5EF4-FFF2-40B4-BE49-F238E27FC236}">
                    <a16:creationId xmlns:a16="http://schemas.microsoft.com/office/drawing/2014/main" xmlns="" id="{9ADEBD00-3545-6D4F-8DF3-52CB57C901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56339" name="Rectangle 19">
              <a:extLst>
                <a:ext uri="{FF2B5EF4-FFF2-40B4-BE49-F238E27FC236}">
                  <a16:creationId xmlns:a16="http://schemas.microsoft.com/office/drawing/2014/main" xmlns="" id="{E99E48C1-2A67-6F4D-BAF8-131F4B174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0" name="AutoShape 20">
              <a:extLst>
                <a:ext uri="{FF2B5EF4-FFF2-40B4-BE49-F238E27FC236}">
                  <a16:creationId xmlns:a16="http://schemas.microsoft.com/office/drawing/2014/main" xmlns="" id="{039A9166-8EE9-A948-89F8-38E121D0F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1" name="Text Box 21">
              <a:extLst>
                <a:ext uri="{FF2B5EF4-FFF2-40B4-BE49-F238E27FC236}">
                  <a16:creationId xmlns:a16="http://schemas.microsoft.com/office/drawing/2014/main" xmlns="" id="{D813FA6D-2F8C-1D4D-8D30-BF5D00D147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В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r>
                <a:rPr lang="ru-RU" altLang="ru-RU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6342" name="Rectangle 22">
              <a:extLst>
                <a:ext uri="{FF2B5EF4-FFF2-40B4-BE49-F238E27FC236}">
                  <a16:creationId xmlns:a16="http://schemas.microsoft.com/office/drawing/2014/main" xmlns="" id="{700E014D-7827-2546-A447-6BE810EDB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3" name="Rectangle 23">
              <a:extLst>
                <a:ext uri="{FF2B5EF4-FFF2-40B4-BE49-F238E27FC236}">
                  <a16:creationId xmlns:a16="http://schemas.microsoft.com/office/drawing/2014/main" xmlns="" id="{5E0F9EEB-E947-964A-8728-8966D9423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56344" name="Rectangle 24">
              <a:extLst>
                <a:ext uri="{FF2B5EF4-FFF2-40B4-BE49-F238E27FC236}">
                  <a16:creationId xmlns:a16="http://schemas.microsoft.com/office/drawing/2014/main" xmlns="" id="{36FB35C9-6D22-CE45-957B-B899CBC93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56345" name="Rectangle 25">
              <a:extLst>
                <a:ext uri="{FF2B5EF4-FFF2-40B4-BE49-F238E27FC236}">
                  <a16:creationId xmlns:a16="http://schemas.microsoft.com/office/drawing/2014/main" xmlns="" id="{AA5179EA-18B6-DD4E-9787-5F1A63F01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6" name="Rectangle 26">
              <a:extLst>
                <a:ext uri="{FF2B5EF4-FFF2-40B4-BE49-F238E27FC236}">
                  <a16:creationId xmlns:a16="http://schemas.microsoft.com/office/drawing/2014/main" xmlns="" id="{0C49576D-4A58-0C4F-B15C-FB6C7E251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7" name="Rectangle 27">
              <a:extLst>
                <a:ext uri="{FF2B5EF4-FFF2-40B4-BE49-F238E27FC236}">
                  <a16:creationId xmlns:a16="http://schemas.microsoft.com/office/drawing/2014/main" xmlns="" id="{1CB9E9B2-2CAE-374D-9291-476B35B7F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8" name="Text Box 28">
              <a:extLst>
                <a:ext uri="{FF2B5EF4-FFF2-40B4-BE49-F238E27FC236}">
                  <a16:creationId xmlns:a16="http://schemas.microsoft.com/office/drawing/2014/main" xmlns="" id="{03476A6D-F252-3540-A9D6-21C6376F42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56349" name="Text Box 29">
              <a:extLst>
                <a:ext uri="{FF2B5EF4-FFF2-40B4-BE49-F238E27FC236}">
                  <a16:creationId xmlns:a16="http://schemas.microsoft.com/office/drawing/2014/main" xmlns="" id="{417EF439-6BF5-394F-9229-965BD1FA5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56350" name="Text Box 30">
              <a:extLst>
                <a:ext uri="{FF2B5EF4-FFF2-40B4-BE49-F238E27FC236}">
                  <a16:creationId xmlns:a16="http://schemas.microsoft.com/office/drawing/2014/main" xmlns="" id="{91DD0995-971B-6A49-8BC6-41F5B66D4E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6351" name="Text Box 31">
              <a:extLst>
                <a:ext uri="{FF2B5EF4-FFF2-40B4-BE49-F238E27FC236}">
                  <a16:creationId xmlns:a16="http://schemas.microsoft.com/office/drawing/2014/main" xmlns="" id="{1A0B9494-8001-5048-915F-CDAF9E88C6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6352" name="Text Box 32">
              <a:extLst>
                <a:ext uri="{FF2B5EF4-FFF2-40B4-BE49-F238E27FC236}">
                  <a16:creationId xmlns:a16="http://schemas.microsoft.com/office/drawing/2014/main" xmlns="" id="{0E5BAFFC-DD16-1D45-8F1B-9AE5E5A30A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pSp>
        <p:nvGrpSpPr>
          <p:cNvPr id="56322" name="Group 2">
            <a:extLst>
              <a:ext uri="{FF2B5EF4-FFF2-40B4-BE49-F238E27FC236}">
                <a16:creationId xmlns:a16="http://schemas.microsoft.com/office/drawing/2014/main" xmlns="" id="{006EA7B8-0703-6C45-90BF-E6774BDD79C5}"/>
              </a:ext>
            </a:extLst>
          </p:cNvPr>
          <p:cNvGrpSpPr>
            <a:grpSpLocks/>
          </p:cNvGrpSpPr>
          <p:nvPr/>
        </p:nvGrpSpPr>
        <p:grpSpPr bwMode="auto">
          <a:xfrm>
            <a:off x="1554164" y="152400"/>
            <a:ext cx="8991600" cy="6553200"/>
            <a:chOff x="168" y="176"/>
            <a:chExt cx="5408" cy="3928"/>
          </a:xfrm>
        </p:grpSpPr>
        <p:sp>
          <p:nvSpPr>
            <p:cNvPr id="56323" name="Freeform 3">
              <a:extLst>
                <a:ext uri="{FF2B5EF4-FFF2-40B4-BE49-F238E27FC236}">
                  <a16:creationId xmlns:a16="http://schemas.microsoft.com/office/drawing/2014/main" xmlns="" id="{1C798ABD-1D2D-704C-A9E0-8125F60C4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4" name="Freeform 4">
              <a:extLst>
                <a:ext uri="{FF2B5EF4-FFF2-40B4-BE49-F238E27FC236}">
                  <a16:creationId xmlns:a16="http://schemas.microsoft.com/office/drawing/2014/main" xmlns="" id="{A8CC5509-E5C6-0E46-A6F3-F7032A75A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5" name="Freeform 5">
              <a:extLst>
                <a:ext uri="{FF2B5EF4-FFF2-40B4-BE49-F238E27FC236}">
                  <a16:creationId xmlns:a16="http://schemas.microsoft.com/office/drawing/2014/main" xmlns="" id="{765DE1BC-7AAB-154F-983E-31A27367E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6" name="Freeform 6">
              <a:extLst>
                <a:ext uri="{FF2B5EF4-FFF2-40B4-BE49-F238E27FC236}">
                  <a16:creationId xmlns:a16="http://schemas.microsoft.com/office/drawing/2014/main" xmlns="" id="{CD686CE6-65F0-9945-9255-A39F98072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7" name="Freeform 7">
              <a:extLst>
                <a:ext uri="{FF2B5EF4-FFF2-40B4-BE49-F238E27FC236}">
                  <a16:creationId xmlns:a16="http://schemas.microsoft.com/office/drawing/2014/main" xmlns="" id="{533A745F-FF19-5840-BFB9-803B96E1E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8" name="Freeform 8">
              <a:extLst>
                <a:ext uri="{FF2B5EF4-FFF2-40B4-BE49-F238E27FC236}">
                  <a16:creationId xmlns:a16="http://schemas.microsoft.com/office/drawing/2014/main" xmlns="" id="{F80C1B17-E401-5942-B6FF-04F78E1B576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29" name="Freeform 9">
              <a:extLst>
                <a:ext uri="{FF2B5EF4-FFF2-40B4-BE49-F238E27FC236}">
                  <a16:creationId xmlns:a16="http://schemas.microsoft.com/office/drawing/2014/main" xmlns="" id="{35DEF42C-2197-6F42-AA0E-00C3D254A04E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330" name="Freeform 10">
              <a:extLst>
                <a:ext uri="{FF2B5EF4-FFF2-40B4-BE49-F238E27FC236}">
                  <a16:creationId xmlns:a16="http://schemas.microsoft.com/office/drawing/2014/main" xmlns="" id="{23449C2F-AA99-724E-9BF4-D640534B3A0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6331" name="Rectangle 11">
            <a:extLst>
              <a:ext uri="{FF2B5EF4-FFF2-40B4-BE49-F238E27FC236}">
                <a16:creationId xmlns:a16="http://schemas.microsoft.com/office/drawing/2014/main" xmlns="" id="{A9C4051D-817A-D74D-862D-67A76E7A1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73050"/>
            <a:ext cx="5943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 dirty="0"/>
              <a:t>        </a:t>
            </a:r>
            <a:r>
              <a:rPr lang="ru-RU" altLang="ru-RU" sz="2000" dirty="0"/>
              <a:t>Найдите наибольшее значение функции</a:t>
            </a:r>
            <a:endParaRPr lang="en-US" altLang="ru-RU" sz="2000" dirty="0"/>
          </a:p>
          <a:p>
            <a:endParaRPr lang="en-US" altLang="ru-RU" sz="800" dirty="0"/>
          </a:p>
          <a:p>
            <a:r>
              <a:rPr lang="ru-RU" altLang="ru-RU" sz="800" dirty="0"/>
              <a:t> </a:t>
            </a:r>
          </a:p>
          <a:p>
            <a:r>
              <a:rPr lang="en-US" altLang="ru-RU" sz="2000" dirty="0"/>
              <a:t>        y = 10sinx –      x + 7</a:t>
            </a:r>
            <a:r>
              <a:rPr lang="ru-RU" altLang="ru-RU" sz="2000" dirty="0"/>
              <a:t> на отрезке</a:t>
            </a:r>
          </a:p>
        </p:txBody>
      </p:sp>
      <p:sp>
        <p:nvSpPr>
          <p:cNvPr id="56353" name="Rectangle 33">
            <a:extLst>
              <a:ext uri="{FF2B5EF4-FFF2-40B4-BE49-F238E27FC236}">
                <a16:creationId xmlns:a16="http://schemas.microsoft.com/office/drawing/2014/main" xmlns="" id="{6D0BC5A1-6BB8-3742-89C1-DD015B91E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139" y="2413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(2)</a:t>
            </a:r>
          </a:p>
        </p:txBody>
      </p:sp>
      <p:graphicFrame>
        <p:nvGraphicFramePr>
          <p:cNvPr id="56355" name="Object 35">
            <a:extLst>
              <a:ext uri="{FF2B5EF4-FFF2-40B4-BE49-F238E27FC236}">
                <a16:creationId xmlns:a16="http://schemas.microsoft.com/office/drawing/2014/main" xmlns="" id="{E1FC2C47-E65C-2743-B4A6-4D65E52B8D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457040"/>
              </p:ext>
            </p:extLst>
          </p:nvPr>
        </p:nvGraphicFramePr>
        <p:xfrm>
          <a:off x="1903413" y="2063511"/>
          <a:ext cx="802322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1" name="Формула" r:id="rId3" imgW="90398600" imgH="9944100" progId="Equation.3">
                  <p:embed/>
                </p:oleObj>
              </mc:Choice>
              <mc:Fallback>
                <p:oleObj name="Формула" r:id="rId3" imgW="90398600" imgH="9944100" progId="Equation.3">
                  <p:embed/>
                  <p:pic>
                    <p:nvPicPr>
                      <p:cNvPr id="56355" name="Object 35">
                        <a:extLst>
                          <a:ext uri="{FF2B5EF4-FFF2-40B4-BE49-F238E27FC236}">
                            <a16:creationId xmlns:a16="http://schemas.microsoft.com/office/drawing/2014/main" xmlns="" id="{E1FC2C47-E65C-2743-B4A6-4D65E52B8D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3413" y="2063511"/>
                        <a:ext cx="802322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59" name="Object 39">
            <a:extLst>
              <a:ext uri="{FF2B5EF4-FFF2-40B4-BE49-F238E27FC236}">
                <a16:creationId xmlns:a16="http://schemas.microsoft.com/office/drawing/2014/main" xmlns="" id="{1DEEFF6A-8C95-9446-AB6F-26C731FB8C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80488" y="609600"/>
          <a:ext cx="1243012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2" name="Формула" r:id="rId5" imgW="15214600" imgH="9944100" progId="Equation.3">
                  <p:embed/>
                </p:oleObj>
              </mc:Choice>
              <mc:Fallback>
                <p:oleObj name="Формула" r:id="rId5" imgW="15214600" imgH="9944100" progId="Equation.3">
                  <p:embed/>
                  <p:pic>
                    <p:nvPicPr>
                      <p:cNvPr id="56359" name="Object 39">
                        <a:extLst>
                          <a:ext uri="{FF2B5EF4-FFF2-40B4-BE49-F238E27FC236}">
                            <a16:creationId xmlns:a16="http://schemas.microsoft.com/office/drawing/2014/main" xmlns="" id="{1DEEFF6A-8C95-9446-AB6F-26C731FB8C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0488" y="609600"/>
                        <a:ext cx="1243012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373" name="Group 53">
            <a:extLst>
              <a:ext uri="{FF2B5EF4-FFF2-40B4-BE49-F238E27FC236}">
                <a16:creationId xmlns:a16="http://schemas.microsoft.com/office/drawing/2014/main" xmlns="" id="{D9C01B58-FB2C-EE44-BF87-284A0197D240}"/>
              </a:ext>
            </a:extLst>
          </p:cNvPr>
          <p:cNvGrpSpPr>
            <a:grpSpLocks/>
          </p:cNvGrpSpPr>
          <p:nvPr/>
        </p:nvGrpSpPr>
        <p:grpSpPr bwMode="auto">
          <a:xfrm>
            <a:off x="6616700" y="736600"/>
            <a:ext cx="381000" cy="635000"/>
            <a:chOff x="3328" y="2880"/>
            <a:chExt cx="240" cy="400"/>
          </a:xfrm>
        </p:grpSpPr>
        <p:sp>
          <p:nvSpPr>
            <p:cNvPr id="56374" name="Rectangle 54">
              <a:extLst>
                <a:ext uri="{FF2B5EF4-FFF2-40B4-BE49-F238E27FC236}">
                  <a16:creationId xmlns:a16="http://schemas.microsoft.com/office/drawing/2014/main" xmlns="" id="{28FC05A6-65CD-1D40-A9FB-9E11B2C7D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2880"/>
              <a:ext cx="17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36</a:t>
              </a:r>
              <a:endParaRPr lang="ru-RU" altLang="ru-RU" sz="20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6375" name="Freeform 55">
              <a:extLst>
                <a:ext uri="{FF2B5EF4-FFF2-40B4-BE49-F238E27FC236}">
                  <a16:creationId xmlns:a16="http://schemas.microsoft.com/office/drawing/2014/main" xmlns="" id="{04445F2A-E3B7-334F-BEDE-002A53215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6" y="3077"/>
              <a:ext cx="152" cy="1"/>
            </a:xfrm>
            <a:custGeom>
              <a:avLst/>
              <a:gdLst>
                <a:gd name="T0" fmla="*/ 0 w 152"/>
                <a:gd name="T1" fmla="*/ 0 h 1"/>
                <a:gd name="T2" fmla="*/ 152 w 15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2" h="1">
                  <a:moveTo>
                    <a:pt x="0" y="0"/>
                  </a:moveTo>
                  <a:lnTo>
                    <a:pt x="152" y="1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56376" name="Object 56">
              <a:extLst>
                <a:ext uri="{FF2B5EF4-FFF2-40B4-BE49-F238E27FC236}">
                  <a16:creationId xmlns:a16="http://schemas.microsoft.com/office/drawing/2014/main" xmlns="" id="{81E1A29B-8B9E-3449-9D62-6932436BACA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28" y="3040"/>
            <a:ext cx="24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3" name="Формула" r:id="rId7" imgW="3213100" imgH="3213100" progId="Equation.3">
                    <p:embed/>
                  </p:oleObj>
                </mc:Choice>
                <mc:Fallback>
                  <p:oleObj name="Формула" r:id="rId7" imgW="3213100" imgH="3213100" progId="Equation.3">
                    <p:embed/>
                    <p:pic>
                      <p:nvPicPr>
                        <p:cNvPr id="56376" name="Object 56">
                          <a:extLst>
                            <a:ext uri="{FF2B5EF4-FFF2-40B4-BE49-F238E27FC236}">
                              <a16:creationId xmlns:a16="http://schemas.microsoft.com/office/drawing/2014/main" xmlns="" id="{81E1A29B-8B9E-3449-9D62-6932436BACA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28" y="3040"/>
                          <a:ext cx="240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6479" name="Oval 159">
            <a:extLst>
              <a:ext uri="{FF2B5EF4-FFF2-40B4-BE49-F238E27FC236}">
                <a16:creationId xmlns:a16="http://schemas.microsoft.com/office/drawing/2014/main" xmlns="" id="{6BBA550D-883F-CB4B-ABCD-6F203DCD7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6998" y="2291640"/>
            <a:ext cx="558702" cy="426391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4" name="Oval 72">
            <a:extLst>
              <a:ext uri="{FF2B5EF4-FFF2-40B4-BE49-F238E27FC236}">
                <a16:creationId xmlns:a16="http://schemas.microsoft.com/office/drawing/2014/main" xmlns="" id="{FD288E0F-6F9F-8243-8F11-8205EF330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8426" y="749300"/>
            <a:ext cx="727076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15" name="Object 50">
            <a:extLst>
              <a:ext uri="{FF2B5EF4-FFF2-40B4-BE49-F238E27FC236}">
                <a16:creationId xmlns:a16="http://schemas.microsoft.com/office/drawing/2014/main" xmlns="" id="{C28E8F9B-EC98-4366-8806-B481E3A277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9869813"/>
              </p:ext>
            </p:extLst>
          </p:nvPr>
        </p:nvGraphicFramePr>
        <p:xfrm>
          <a:off x="2427257" y="3467837"/>
          <a:ext cx="35052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4" name="Формула" r:id="rId9" imgW="35102800" imgH="4978400" progId="Equation.3">
                  <p:embed/>
                </p:oleObj>
              </mc:Choice>
              <mc:Fallback>
                <p:oleObj name="Формула" r:id="rId9" imgW="35102800" imgH="4978400" progId="Equation.3">
                  <p:embed/>
                  <p:pic>
                    <p:nvPicPr>
                      <p:cNvPr id="56370" name="Object 50">
                        <a:extLst>
                          <a:ext uri="{FF2B5EF4-FFF2-40B4-BE49-F238E27FC236}">
                            <a16:creationId xmlns:a16="http://schemas.microsoft.com/office/drawing/2014/main" xmlns="" id="{5C046490-19BD-074F-9190-578028BD52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7257" y="3467837"/>
                        <a:ext cx="350520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D83A317-C281-4CC2-8803-619111201A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05122" y="304773"/>
            <a:ext cx="609653" cy="60965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B95185F-780C-4B04-B835-1CCDD7D32D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50523" y="2661014"/>
            <a:ext cx="2786113" cy="202404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938B232-A7F3-4B25-B468-569F5CFB4AF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65247" y="4810919"/>
            <a:ext cx="93886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27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4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>
            <a:extLst>
              <a:ext uri="{FF2B5EF4-FFF2-40B4-BE49-F238E27FC236}">
                <a16:creationId xmlns:a16="http://schemas.microsoft.com/office/drawing/2014/main" xmlns="" id="{61959703-094C-E74B-B1F4-577C075531AA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6019801"/>
            <a:ext cx="3671888" cy="646113"/>
            <a:chOff x="3024" y="1408"/>
            <a:chExt cx="2313" cy="407"/>
          </a:xfrm>
        </p:grpSpPr>
        <p:grpSp>
          <p:nvGrpSpPr>
            <p:cNvPr id="66563" name="Group 3">
              <a:extLst>
                <a:ext uri="{FF2B5EF4-FFF2-40B4-BE49-F238E27FC236}">
                  <a16:creationId xmlns:a16="http://schemas.microsoft.com/office/drawing/2014/main" xmlns="" id="{46A0BFD1-2478-304B-B254-81FCACCA27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512"/>
              <a:ext cx="579" cy="236"/>
              <a:chOff x="1849" y="2478"/>
              <a:chExt cx="657" cy="374"/>
            </a:xfrm>
          </p:grpSpPr>
          <p:sp>
            <p:nvSpPr>
              <p:cNvPr id="66564" name="Text Box 4">
                <a:extLst>
                  <a:ext uri="{FF2B5EF4-FFF2-40B4-BE49-F238E27FC236}">
                    <a16:creationId xmlns:a16="http://schemas.microsoft.com/office/drawing/2014/main" xmlns="" id="{D6E6D30A-593F-C749-902F-8A150B557B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66565" name="Text Box 5">
                <a:extLst>
                  <a:ext uri="{FF2B5EF4-FFF2-40B4-BE49-F238E27FC236}">
                    <a16:creationId xmlns:a16="http://schemas.microsoft.com/office/drawing/2014/main" xmlns="" id="{531FAF37-944A-724C-AE1A-EB8BAC58F4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  <p:sp>
            <p:nvSpPr>
              <p:cNvPr id="66566" name="Text Box 6">
                <a:extLst>
                  <a:ext uri="{FF2B5EF4-FFF2-40B4-BE49-F238E27FC236}">
                    <a16:creationId xmlns:a16="http://schemas.microsoft.com/office/drawing/2014/main" xmlns="" id="{14BD3533-8522-B14A-993E-716A908FF7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6567" name="Text Box 7">
                <a:extLst>
                  <a:ext uri="{FF2B5EF4-FFF2-40B4-BE49-F238E27FC236}">
                    <a16:creationId xmlns:a16="http://schemas.microsoft.com/office/drawing/2014/main" xmlns="" id="{F0744C16-AEB4-DB45-9D65-1098344BB4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66568" name="Text Box 8">
                <a:extLst>
                  <a:ext uri="{FF2B5EF4-FFF2-40B4-BE49-F238E27FC236}">
                    <a16:creationId xmlns:a16="http://schemas.microsoft.com/office/drawing/2014/main" xmlns="" id="{634C17AC-E058-7A45-B91C-5AFC8CDFA7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1000" b="1">
                    <a:cs typeface="Arial" panose="020B0604020202020204" pitchFamily="34" charset="0"/>
                  </a:rPr>
                  <a:t>х</a:t>
                </a:r>
              </a:p>
            </p:txBody>
          </p:sp>
        </p:grpSp>
        <p:sp>
          <p:nvSpPr>
            <p:cNvPr id="66569" name="Rectangle 9">
              <a:extLst>
                <a:ext uri="{FF2B5EF4-FFF2-40B4-BE49-F238E27FC236}">
                  <a16:creationId xmlns:a16="http://schemas.microsoft.com/office/drawing/2014/main" xmlns="" id="{7CF32D35-BCC5-A042-9A4A-13220FE81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0" name="AutoShape 10">
              <a:extLst>
                <a:ext uri="{FF2B5EF4-FFF2-40B4-BE49-F238E27FC236}">
                  <a16:creationId xmlns:a16="http://schemas.microsoft.com/office/drawing/2014/main" xmlns="" id="{7174803E-9969-2F4C-8BCD-B198E92D1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1" name="Text Box 11">
              <a:extLst>
                <a:ext uri="{FF2B5EF4-FFF2-40B4-BE49-F238E27FC236}">
                  <a16:creationId xmlns:a16="http://schemas.microsoft.com/office/drawing/2014/main" xmlns="" id="{8597BD79-3310-1A4E-BD6B-C865AB9F7F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4" y="1499"/>
              <a:ext cx="4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b="1" dirty="0">
                  <a:cs typeface="Arial" panose="020B0604020202020204" pitchFamily="34" charset="0"/>
                </a:rPr>
                <a:t>В </a:t>
              </a:r>
              <a:r>
                <a:rPr lang="en-US" altLang="ru-RU" b="1" dirty="0">
                  <a:cs typeface="Arial" panose="020B0604020202020204" pitchFamily="34" charset="0"/>
                </a:rPr>
                <a:t>1</a:t>
              </a:r>
              <a:r>
                <a:rPr lang="ru-RU" altLang="ru-RU" b="1" dirty="0"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6572" name="Rectangle 12">
              <a:extLst>
                <a:ext uri="{FF2B5EF4-FFF2-40B4-BE49-F238E27FC236}">
                  <a16:creationId xmlns:a16="http://schemas.microsoft.com/office/drawing/2014/main" xmlns="" id="{CAD28DBA-107A-7142-87FD-BF12D6A36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3" name="Rectangle 13">
              <a:extLst>
                <a:ext uri="{FF2B5EF4-FFF2-40B4-BE49-F238E27FC236}">
                  <a16:creationId xmlns:a16="http://schemas.microsoft.com/office/drawing/2014/main" xmlns="" id="{5530EA85-D630-6A4F-BD32-48F970890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/>
            </a:p>
          </p:txBody>
        </p:sp>
        <p:sp>
          <p:nvSpPr>
            <p:cNvPr id="66574" name="Rectangle 14">
              <a:extLst>
                <a:ext uri="{FF2B5EF4-FFF2-40B4-BE49-F238E27FC236}">
                  <a16:creationId xmlns:a16="http://schemas.microsoft.com/office/drawing/2014/main" xmlns="" id="{8DA12DB0-589B-1640-ACDB-1DF02A23F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>
                <a:cs typeface="Arial" panose="020B0604020202020204" pitchFamily="34" charset="0"/>
              </a:endParaRPr>
            </a:p>
          </p:txBody>
        </p:sp>
        <p:sp>
          <p:nvSpPr>
            <p:cNvPr id="66575" name="Rectangle 15">
              <a:extLst>
                <a:ext uri="{FF2B5EF4-FFF2-40B4-BE49-F238E27FC236}">
                  <a16:creationId xmlns:a16="http://schemas.microsoft.com/office/drawing/2014/main" xmlns="" id="{5C73012E-8A4A-0E46-A29D-A68BC8F31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6" name="Rectangle 16">
              <a:extLst>
                <a:ext uri="{FF2B5EF4-FFF2-40B4-BE49-F238E27FC236}">
                  <a16:creationId xmlns:a16="http://schemas.microsoft.com/office/drawing/2014/main" xmlns="" id="{4AADE526-D5A2-8445-8EA2-9563A5E5C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7" name="Rectangle 17">
              <a:extLst>
                <a:ext uri="{FF2B5EF4-FFF2-40B4-BE49-F238E27FC236}">
                  <a16:creationId xmlns:a16="http://schemas.microsoft.com/office/drawing/2014/main" xmlns="" id="{9F1704AF-C1E2-D14B-9112-75002B92E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8" name="Text Box 18">
              <a:extLst>
                <a:ext uri="{FF2B5EF4-FFF2-40B4-BE49-F238E27FC236}">
                  <a16:creationId xmlns:a16="http://schemas.microsoft.com/office/drawing/2014/main" xmlns="" id="{644238C6-ED66-1642-84F6-3B9ADC9C18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6579" name="Text Box 19">
              <a:extLst>
                <a:ext uri="{FF2B5EF4-FFF2-40B4-BE49-F238E27FC236}">
                  <a16:creationId xmlns:a16="http://schemas.microsoft.com/office/drawing/2014/main" xmlns="" id="{E57D8BEC-13AC-6F44-BEDE-199C13839E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200" b="1">
                <a:cs typeface="Arial" panose="020B0604020202020204" pitchFamily="34" charset="0"/>
              </a:endParaRPr>
            </a:p>
          </p:txBody>
        </p:sp>
        <p:sp>
          <p:nvSpPr>
            <p:cNvPr id="66580" name="Text Box 20">
              <a:extLst>
                <a:ext uri="{FF2B5EF4-FFF2-40B4-BE49-F238E27FC236}">
                  <a16:creationId xmlns:a16="http://schemas.microsoft.com/office/drawing/2014/main" xmlns="" id="{D0F6DB18-20B6-034B-BC39-C301816B6F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66581" name="Text Box 21">
              <a:extLst>
                <a:ext uri="{FF2B5EF4-FFF2-40B4-BE49-F238E27FC236}">
                  <a16:creationId xmlns:a16="http://schemas.microsoft.com/office/drawing/2014/main" xmlns="" id="{B20CD032-DD6F-2F4A-8C6D-FFEA779C3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  <p:sp>
          <p:nvSpPr>
            <p:cNvPr id="66582" name="Text Box 22">
              <a:extLst>
                <a:ext uri="{FF2B5EF4-FFF2-40B4-BE49-F238E27FC236}">
                  <a16:creationId xmlns:a16="http://schemas.microsoft.com/office/drawing/2014/main" xmlns="" id="{B39A836C-7A6E-6848-9C1E-36ED53ABC8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cs typeface="Arial" panose="020B0604020202020204" pitchFamily="34" charset="0"/>
              </a:endParaRPr>
            </a:p>
          </p:txBody>
        </p:sp>
      </p:grpSp>
      <p:grpSp>
        <p:nvGrpSpPr>
          <p:cNvPr id="66583" name="Group 23">
            <a:extLst>
              <a:ext uri="{FF2B5EF4-FFF2-40B4-BE49-F238E27FC236}">
                <a16:creationId xmlns:a16="http://schemas.microsoft.com/office/drawing/2014/main" xmlns="" id="{83DE04BB-794F-0A4C-888D-81C78AEE240F}"/>
              </a:ext>
            </a:extLst>
          </p:cNvPr>
          <p:cNvGrpSpPr>
            <a:grpSpLocks/>
          </p:cNvGrpSpPr>
          <p:nvPr/>
        </p:nvGrpSpPr>
        <p:grpSpPr bwMode="auto">
          <a:xfrm>
            <a:off x="1562100" y="76200"/>
            <a:ext cx="8991600" cy="6642100"/>
            <a:chOff x="168" y="176"/>
            <a:chExt cx="5408" cy="3928"/>
          </a:xfrm>
        </p:grpSpPr>
        <p:sp>
          <p:nvSpPr>
            <p:cNvPr id="66584" name="Freeform 24">
              <a:extLst>
                <a:ext uri="{FF2B5EF4-FFF2-40B4-BE49-F238E27FC236}">
                  <a16:creationId xmlns:a16="http://schemas.microsoft.com/office/drawing/2014/main" xmlns="" id="{A90511C0-A0EF-4B40-8E33-02DF77420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5" name="Freeform 25">
              <a:extLst>
                <a:ext uri="{FF2B5EF4-FFF2-40B4-BE49-F238E27FC236}">
                  <a16:creationId xmlns:a16="http://schemas.microsoft.com/office/drawing/2014/main" xmlns="" id="{0304BE92-40F1-3346-BAA1-B0E56146B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6" name="Freeform 26">
              <a:extLst>
                <a:ext uri="{FF2B5EF4-FFF2-40B4-BE49-F238E27FC236}">
                  <a16:creationId xmlns:a16="http://schemas.microsoft.com/office/drawing/2014/main" xmlns="" id="{673FF478-B4F6-014F-81D6-E85E105E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7" name="Freeform 27">
              <a:extLst>
                <a:ext uri="{FF2B5EF4-FFF2-40B4-BE49-F238E27FC236}">
                  <a16:creationId xmlns:a16="http://schemas.microsoft.com/office/drawing/2014/main" xmlns="" id="{50175059-AA0F-D347-AFA1-556230968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8" name="Freeform 28">
              <a:extLst>
                <a:ext uri="{FF2B5EF4-FFF2-40B4-BE49-F238E27FC236}">
                  <a16:creationId xmlns:a16="http://schemas.microsoft.com/office/drawing/2014/main" xmlns="" id="{7133BF77-1FF2-EC41-9018-C8FC97FD0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9" name="Freeform 29">
              <a:extLst>
                <a:ext uri="{FF2B5EF4-FFF2-40B4-BE49-F238E27FC236}">
                  <a16:creationId xmlns:a16="http://schemas.microsoft.com/office/drawing/2014/main" xmlns="" id="{9A8617B7-EFE6-1345-AAE3-8C066DBF773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90" name="Freeform 30">
              <a:extLst>
                <a:ext uri="{FF2B5EF4-FFF2-40B4-BE49-F238E27FC236}">
                  <a16:creationId xmlns:a16="http://schemas.microsoft.com/office/drawing/2014/main" xmlns="" id="{8D5B8E34-110E-6448-991A-A32BE2940C0F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91" name="Freeform 31">
              <a:extLst>
                <a:ext uri="{FF2B5EF4-FFF2-40B4-BE49-F238E27FC236}">
                  <a16:creationId xmlns:a16="http://schemas.microsoft.com/office/drawing/2014/main" xmlns="" id="{5CF56BE6-1EFE-3440-BF95-178954E2A8F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592" name="Rectangle 32">
            <a:extLst>
              <a:ext uri="{FF2B5EF4-FFF2-40B4-BE49-F238E27FC236}">
                <a16:creationId xmlns:a16="http://schemas.microsoft.com/office/drawing/2014/main" xmlns="" id="{D299B620-1BEC-CE4A-8431-E9C57CD70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179388"/>
            <a:ext cx="5715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112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335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558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8130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02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274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8465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000" dirty="0"/>
              <a:t>        </a:t>
            </a:r>
            <a:r>
              <a:rPr lang="ru-RU" altLang="ru-RU" sz="2000" dirty="0"/>
              <a:t>Найдите наибольшее значение функции</a:t>
            </a:r>
          </a:p>
          <a:p>
            <a:endParaRPr lang="ru-RU" altLang="ru-RU" sz="1400" dirty="0"/>
          </a:p>
          <a:p>
            <a:r>
              <a:rPr lang="en-US" altLang="ru-RU" sz="2000" dirty="0"/>
              <a:t>        y = </a:t>
            </a:r>
            <a:r>
              <a:rPr lang="ru-RU" altLang="ru-RU" sz="2000" dirty="0"/>
              <a:t>3</a:t>
            </a:r>
            <a:r>
              <a:rPr lang="en-US" altLang="ru-RU" sz="2000" dirty="0" err="1"/>
              <a:t>tgx</a:t>
            </a:r>
            <a:r>
              <a:rPr lang="ru-RU" altLang="ru-RU" sz="2000" dirty="0"/>
              <a:t> – 3</a:t>
            </a:r>
            <a:r>
              <a:rPr lang="en-US" altLang="ru-RU" sz="2000" dirty="0"/>
              <a:t>x</a:t>
            </a:r>
            <a:r>
              <a:rPr lang="ru-RU" altLang="ru-RU" sz="2000" dirty="0"/>
              <a:t> </a:t>
            </a:r>
            <a:r>
              <a:rPr lang="en-US" altLang="ru-RU" sz="2000" dirty="0"/>
              <a:t>+ 5 </a:t>
            </a:r>
            <a:r>
              <a:rPr lang="ru-RU" altLang="ru-RU" sz="2000" dirty="0"/>
              <a:t>на отрезке</a:t>
            </a:r>
          </a:p>
        </p:txBody>
      </p:sp>
      <p:sp>
        <p:nvSpPr>
          <p:cNvPr id="66593" name="Rectangle 33">
            <a:extLst>
              <a:ext uri="{FF2B5EF4-FFF2-40B4-BE49-F238E27FC236}">
                <a16:creationId xmlns:a16="http://schemas.microsoft.com/office/drawing/2014/main" xmlns="" id="{65B5E7B8-84BD-4049-AE54-87F38A5B4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5572" y="178770"/>
            <a:ext cx="76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(1). </a:t>
            </a:r>
          </a:p>
        </p:txBody>
      </p:sp>
      <p:graphicFrame>
        <p:nvGraphicFramePr>
          <p:cNvPr id="66594" name="Object 34">
            <a:extLst>
              <a:ext uri="{FF2B5EF4-FFF2-40B4-BE49-F238E27FC236}">
                <a16:creationId xmlns:a16="http://schemas.microsoft.com/office/drawing/2014/main" xmlns="" id="{BF06A2FC-C33A-B240-91F2-DA85F0CD26B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28801" y="4648200"/>
          <a:ext cx="8475663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7" name="Формула" r:id="rId3" imgW="78701900" imgH="9944100" progId="Equation.3">
                  <p:embed/>
                </p:oleObj>
              </mc:Choice>
              <mc:Fallback>
                <p:oleObj name="Формула" r:id="rId3" imgW="78701900" imgH="9944100" progId="Equation.3">
                  <p:embed/>
                  <p:pic>
                    <p:nvPicPr>
                      <p:cNvPr id="66594" name="Object 34">
                        <a:extLst>
                          <a:ext uri="{FF2B5EF4-FFF2-40B4-BE49-F238E27FC236}">
                            <a16:creationId xmlns:a16="http://schemas.microsoft.com/office/drawing/2014/main" xmlns="" id="{BF06A2FC-C33A-B240-91F2-DA85F0CD26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4648200"/>
                        <a:ext cx="8475663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95" name="Rectangle 35">
            <a:extLst>
              <a:ext uri="{FF2B5EF4-FFF2-40B4-BE49-F238E27FC236}">
                <a16:creationId xmlns:a16="http://schemas.microsoft.com/office/drawing/2014/main" xmlns="" id="{009F7A64-FD1D-EB41-B415-87176D322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295400"/>
            <a:ext cx="16642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Найти 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b="1" baseline="3000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(x)</a:t>
            </a:r>
            <a:endParaRPr lang="ru-RU" altLang="ru-RU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66596" name="Object 36">
            <a:extLst>
              <a:ext uri="{FF2B5EF4-FFF2-40B4-BE49-F238E27FC236}">
                <a16:creationId xmlns:a16="http://schemas.microsoft.com/office/drawing/2014/main" xmlns="" id="{23C5CBE8-3782-D546-9DEE-A110BEC5C1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18101" y="1219200"/>
          <a:ext cx="2176463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8" name="Формула" r:id="rId5" imgW="24866600" imgH="9067800" progId="Equation.3">
                  <p:embed/>
                </p:oleObj>
              </mc:Choice>
              <mc:Fallback>
                <p:oleObj name="Формула" r:id="rId5" imgW="24866600" imgH="9067800" progId="Equation.3">
                  <p:embed/>
                  <p:pic>
                    <p:nvPicPr>
                      <p:cNvPr id="66596" name="Object 36">
                        <a:extLst>
                          <a:ext uri="{FF2B5EF4-FFF2-40B4-BE49-F238E27FC236}">
                            <a16:creationId xmlns:a16="http://schemas.microsoft.com/office/drawing/2014/main" xmlns="" id="{23C5CBE8-3782-D546-9DEE-A110BEC5C1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8101" y="1219200"/>
                        <a:ext cx="2176463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97" name="Rectangle 37">
            <a:extLst>
              <a:ext uri="{FF2B5EF4-FFF2-40B4-BE49-F238E27FC236}">
                <a16:creationId xmlns:a16="http://schemas.microsoft.com/office/drawing/2014/main" xmlns="" id="{70402093-11C4-A940-A9C9-BCCE817C5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1" y="1752601"/>
            <a:ext cx="24415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Найти критические точки, взять те, которые принадлежат данному отрезку.</a:t>
            </a:r>
            <a:r>
              <a:rPr lang="ru-RU" altLang="ru-RU"/>
              <a:t> </a:t>
            </a:r>
          </a:p>
        </p:txBody>
      </p:sp>
      <p:graphicFrame>
        <p:nvGraphicFramePr>
          <p:cNvPr id="66598" name="Object 38">
            <a:extLst>
              <a:ext uri="{FF2B5EF4-FFF2-40B4-BE49-F238E27FC236}">
                <a16:creationId xmlns:a16="http://schemas.microsoft.com/office/drawing/2014/main" xmlns="" id="{B35737AC-FEE1-764E-8799-1A7AAD70B5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58200" y="533400"/>
          <a:ext cx="10985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9" name="Формула" r:id="rId7" imgW="13462000" imgH="9944100" progId="Equation.3">
                  <p:embed/>
                </p:oleObj>
              </mc:Choice>
              <mc:Fallback>
                <p:oleObj name="Формула" r:id="rId7" imgW="13462000" imgH="9944100" progId="Equation.3">
                  <p:embed/>
                  <p:pic>
                    <p:nvPicPr>
                      <p:cNvPr id="66598" name="Object 38">
                        <a:extLst>
                          <a:ext uri="{FF2B5EF4-FFF2-40B4-BE49-F238E27FC236}">
                            <a16:creationId xmlns:a16="http://schemas.microsoft.com/office/drawing/2014/main" xmlns="" id="{B35737AC-FEE1-764E-8799-1A7AAD70B5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8200" y="533400"/>
                        <a:ext cx="109855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6599" name="Group 39">
            <a:extLst>
              <a:ext uri="{FF2B5EF4-FFF2-40B4-BE49-F238E27FC236}">
                <a16:creationId xmlns:a16="http://schemas.microsoft.com/office/drawing/2014/main" xmlns="" id="{C036539D-2FE4-DF48-B1D3-239F425E690F}"/>
              </a:ext>
            </a:extLst>
          </p:cNvPr>
          <p:cNvGrpSpPr>
            <a:grpSpLocks/>
          </p:cNvGrpSpPr>
          <p:nvPr/>
        </p:nvGrpSpPr>
        <p:grpSpPr bwMode="auto">
          <a:xfrm>
            <a:off x="8305800" y="1143000"/>
            <a:ext cx="2057400" cy="1981200"/>
            <a:chOff x="4032" y="816"/>
            <a:chExt cx="1296" cy="1248"/>
          </a:xfrm>
        </p:grpSpPr>
        <p:sp>
          <p:nvSpPr>
            <p:cNvPr id="66600" name="Oval 40">
              <a:extLst>
                <a:ext uri="{FF2B5EF4-FFF2-40B4-BE49-F238E27FC236}">
                  <a16:creationId xmlns:a16="http://schemas.microsoft.com/office/drawing/2014/main" xmlns="" id="{FC991D17-5769-AB4F-BB57-CDF4664D1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64"/>
              <a:ext cx="864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01" name="Line 41">
              <a:extLst>
                <a:ext uri="{FF2B5EF4-FFF2-40B4-BE49-F238E27FC236}">
                  <a16:creationId xmlns:a16="http://schemas.microsoft.com/office/drawing/2014/main" xmlns="" id="{BD524A70-4A07-B54E-BF5B-F61193D74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1496"/>
              <a:ext cx="12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602" name="Freeform 42">
              <a:extLst>
                <a:ext uri="{FF2B5EF4-FFF2-40B4-BE49-F238E27FC236}">
                  <a16:creationId xmlns:a16="http://schemas.microsoft.com/office/drawing/2014/main" xmlns="" id="{F95FC0C1-5B54-774E-89C7-7BA447918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" y="816"/>
              <a:ext cx="24" cy="1248"/>
            </a:xfrm>
            <a:custGeom>
              <a:avLst/>
              <a:gdLst>
                <a:gd name="T0" fmla="*/ 24 w 24"/>
                <a:gd name="T1" fmla="*/ 1248 h 1248"/>
                <a:gd name="T2" fmla="*/ 0 w 24"/>
                <a:gd name="T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248">
                  <a:moveTo>
                    <a:pt x="24" y="124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603" name="Arc 43">
            <a:extLst>
              <a:ext uri="{FF2B5EF4-FFF2-40B4-BE49-F238E27FC236}">
                <a16:creationId xmlns:a16="http://schemas.microsoft.com/office/drawing/2014/main" xmlns="" id="{0C7D50EC-1B49-F94B-AE23-F2441D2FA38B}"/>
              </a:ext>
            </a:extLst>
          </p:cNvPr>
          <p:cNvSpPr>
            <a:spLocks/>
          </p:cNvSpPr>
          <p:nvPr/>
        </p:nvSpPr>
        <p:spPr bwMode="auto">
          <a:xfrm>
            <a:off x="9220200" y="2216150"/>
            <a:ext cx="685800" cy="527050"/>
          </a:xfrm>
          <a:custGeom>
            <a:avLst/>
            <a:gdLst>
              <a:gd name="G0" fmla="+- 0 0 0"/>
              <a:gd name="G1" fmla="+- 213 0 0"/>
              <a:gd name="G2" fmla="+- 21600 0 0"/>
              <a:gd name="T0" fmla="*/ 21599 w 21600"/>
              <a:gd name="T1" fmla="*/ 0 h 16669"/>
              <a:gd name="T2" fmla="*/ 13991 w 21600"/>
              <a:gd name="T3" fmla="*/ 16669 h 16669"/>
              <a:gd name="T4" fmla="*/ 0 w 21600"/>
              <a:gd name="T5" fmla="*/ 213 h 16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6669" fill="none" extrusionOk="0">
                <a:moveTo>
                  <a:pt x="21598" y="0"/>
                </a:moveTo>
                <a:cubicBezTo>
                  <a:pt x="21599" y="70"/>
                  <a:pt x="21600" y="141"/>
                  <a:pt x="21600" y="213"/>
                </a:cubicBezTo>
                <a:cubicBezTo>
                  <a:pt x="21600" y="6548"/>
                  <a:pt x="18818" y="12565"/>
                  <a:pt x="13991" y="16669"/>
                </a:cubicBezTo>
              </a:path>
              <a:path w="21600" h="16669" stroke="0" extrusionOk="0">
                <a:moveTo>
                  <a:pt x="21598" y="0"/>
                </a:moveTo>
                <a:cubicBezTo>
                  <a:pt x="21599" y="70"/>
                  <a:pt x="21600" y="141"/>
                  <a:pt x="21600" y="213"/>
                </a:cubicBezTo>
                <a:cubicBezTo>
                  <a:pt x="21600" y="6548"/>
                  <a:pt x="18818" y="12565"/>
                  <a:pt x="13991" y="16669"/>
                </a:cubicBezTo>
                <a:lnTo>
                  <a:pt x="0" y="213"/>
                </a:lnTo>
                <a:close/>
              </a:path>
            </a:pathLst>
          </a:custGeom>
          <a:solidFill>
            <a:srgbClr val="FF0000">
              <a:alpha val="36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6605" name="Group 45">
            <a:extLst>
              <a:ext uri="{FF2B5EF4-FFF2-40B4-BE49-F238E27FC236}">
                <a16:creationId xmlns:a16="http://schemas.microsoft.com/office/drawing/2014/main" xmlns="" id="{5A07D26B-A304-B046-A686-F20A34CABB86}"/>
              </a:ext>
            </a:extLst>
          </p:cNvPr>
          <p:cNvGrpSpPr>
            <a:grpSpLocks/>
          </p:cNvGrpSpPr>
          <p:nvPr/>
        </p:nvGrpSpPr>
        <p:grpSpPr bwMode="auto">
          <a:xfrm rot="20754764">
            <a:off x="8439150" y="2101850"/>
            <a:ext cx="209550" cy="222250"/>
            <a:chOff x="3645" y="1275"/>
            <a:chExt cx="132" cy="140"/>
          </a:xfrm>
        </p:grpSpPr>
        <p:sp>
          <p:nvSpPr>
            <p:cNvPr id="66606" name="Freeform 46">
              <a:extLst>
                <a:ext uri="{FF2B5EF4-FFF2-40B4-BE49-F238E27FC236}">
                  <a16:creationId xmlns:a16="http://schemas.microsoft.com/office/drawing/2014/main" xmlns="" id="{83A734C2-4052-9841-BC61-59E1C1FED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" y="1275"/>
              <a:ext cx="42" cy="140"/>
            </a:xfrm>
            <a:custGeom>
              <a:avLst/>
              <a:gdLst>
                <a:gd name="T0" fmla="*/ 0 w 42"/>
                <a:gd name="T1" fmla="*/ 0 h 140"/>
                <a:gd name="T2" fmla="*/ 42 w 42"/>
                <a:gd name="T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2" h="140">
                  <a:moveTo>
                    <a:pt x="0" y="0"/>
                  </a:moveTo>
                  <a:lnTo>
                    <a:pt x="42" y="140"/>
                  </a:ln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607" name="Freeform 47">
              <a:extLst>
                <a:ext uri="{FF2B5EF4-FFF2-40B4-BE49-F238E27FC236}">
                  <a16:creationId xmlns:a16="http://schemas.microsoft.com/office/drawing/2014/main" xmlns="" id="{C47824C0-988D-C945-A7AF-9C83DEE21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" y="1325"/>
              <a:ext cx="132" cy="41"/>
            </a:xfrm>
            <a:custGeom>
              <a:avLst/>
              <a:gdLst>
                <a:gd name="T0" fmla="*/ 0 w 132"/>
                <a:gd name="T1" fmla="*/ 41 h 41"/>
                <a:gd name="T2" fmla="*/ 132 w 132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41">
                  <a:moveTo>
                    <a:pt x="0" y="41"/>
                  </a:moveTo>
                  <a:lnTo>
                    <a:pt x="132" y="0"/>
                  </a:ln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6608" name="Group 48">
            <a:extLst>
              <a:ext uri="{FF2B5EF4-FFF2-40B4-BE49-F238E27FC236}">
                <a16:creationId xmlns:a16="http://schemas.microsoft.com/office/drawing/2014/main" xmlns="" id="{3CCFB5BF-A8BD-444F-957A-FB40BA9750E7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3352800"/>
            <a:ext cx="3733800" cy="2057400"/>
            <a:chOff x="3216" y="2256"/>
            <a:chExt cx="2352" cy="1296"/>
          </a:xfrm>
        </p:grpSpPr>
        <p:sp>
          <p:nvSpPr>
            <p:cNvPr id="66609" name="AutoShape 49">
              <a:extLst>
                <a:ext uri="{FF2B5EF4-FFF2-40B4-BE49-F238E27FC236}">
                  <a16:creationId xmlns:a16="http://schemas.microsoft.com/office/drawing/2014/main" xmlns="" id="{C3FB5515-A5C8-4C4F-B476-44D575F45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256"/>
              <a:ext cx="2352" cy="1296"/>
            </a:xfrm>
            <a:prstGeom prst="wedgeRectCallout">
              <a:avLst>
                <a:gd name="adj1" fmla="val -59611"/>
                <a:gd name="adj2" fmla="val -38426"/>
              </a:avLst>
            </a:prstGeom>
            <a:gradFill rotWithShape="1">
              <a:gsLst>
                <a:gs pos="0">
                  <a:srgbClr val="A3FFFF">
                    <a:alpha val="64000"/>
                  </a:srgbClr>
                </a:gs>
                <a:gs pos="50000">
                  <a:srgbClr val="FFFFFF">
                    <a:alpha val="78000"/>
                  </a:srgbClr>
                </a:gs>
                <a:gs pos="100000">
                  <a:srgbClr val="A3FFFF">
                    <a:alpha val="64000"/>
                  </a:srgbClr>
                </a:gs>
              </a:gsLst>
              <a:lin ang="18900000" scaled="1"/>
            </a:gradFill>
            <a:ln w="9525">
              <a:solidFill>
                <a:srgbClr val="0000FF">
                  <a:alpha val="37000"/>
                </a:srgb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altLang="ru-RU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Нам не нужны ВСЕ стационарные точки. Необходимо сделать выбор тех значений, которые попадут в заданный отрезок</a:t>
              </a:r>
            </a:p>
          </p:txBody>
        </p:sp>
        <p:graphicFrame>
          <p:nvGraphicFramePr>
            <p:cNvPr id="66610" name="Object 50">
              <a:extLst>
                <a:ext uri="{FF2B5EF4-FFF2-40B4-BE49-F238E27FC236}">
                  <a16:creationId xmlns:a16="http://schemas.microsoft.com/office/drawing/2014/main" xmlns="" id="{F7FD8BE1-3738-6A41-AC26-2ADCDAEE0A2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92" y="2976"/>
            <a:ext cx="693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30" name="Формула" r:id="rId9" imgW="13462000" imgH="9944100" progId="Equation.3">
                    <p:embed/>
                  </p:oleObj>
                </mc:Choice>
                <mc:Fallback>
                  <p:oleObj name="Формула" r:id="rId9" imgW="13462000" imgH="9944100" progId="Equation.3">
                    <p:embed/>
                    <p:pic>
                      <p:nvPicPr>
                        <p:cNvPr id="66610" name="Object 50">
                          <a:extLst>
                            <a:ext uri="{FF2B5EF4-FFF2-40B4-BE49-F238E27FC236}">
                              <a16:creationId xmlns:a16="http://schemas.microsoft.com/office/drawing/2014/main" xmlns="" id="{F7FD8BE1-3738-6A41-AC26-2ADCDAEE0A2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2" y="2976"/>
                          <a:ext cx="693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6611" name="Object 51">
            <a:extLst>
              <a:ext uri="{FF2B5EF4-FFF2-40B4-BE49-F238E27FC236}">
                <a16:creationId xmlns:a16="http://schemas.microsoft.com/office/drawing/2014/main" xmlns="" id="{139FAEF4-4034-8D46-9F4C-5C67EAADC6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29200" y="2133601"/>
          <a:ext cx="1727200" cy="121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" name="Формула" r:id="rId11" imgW="19900900" imgH="14046200" progId="Equation.3">
                  <p:embed/>
                </p:oleObj>
              </mc:Choice>
              <mc:Fallback>
                <p:oleObj name="Формула" r:id="rId11" imgW="19900900" imgH="14046200" progId="Equation.3">
                  <p:embed/>
                  <p:pic>
                    <p:nvPicPr>
                      <p:cNvPr id="66611" name="Object 51">
                        <a:extLst>
                          <a:ext uri="{FF2B5EF4-FFF2-40B4-BE49-F238E27FC236}">
                            <a16:creationId xmlns:a16="http://schemas.microsoft.com/office/drawing/2014/main" xmlns="" id="{139FAEF4-4034-8D46-9F4C-5C67EAADC6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133601"/>
                        <a:ext cx="1727200" cy="1211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613" name="Object 53">
            <a:extLst>
              <a:ext uri="{FF2B5EF4-FFF2-40B4-BE49-F238E27FC236}">
                <a16:creationId xmlns:a16="http://schemas.microsoft.com/office/drawing/2014/main" xmlns="" id="{D3F4741A-3AC2-154C-9218-E74A021AA9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588501" y="2590800"/>
          <a:ext cx="4349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" name="Формула" r:id="rId13" imgW="6438900" imgH="9067800" progId="Equation.3">
                  <p:embed/>
                </p:oleObj>
              </mc:Choice>
              <mc:Fallback>
                <p:oleObj name="Формула" r:id="rId13" imgW="6438900" imgH="9067800" progId="Equation.3">
                  <p:embed/>
                  <p:pic>
                    <p:nvPicPr>
                      <p:cNvPr id="66613" name="Object 53">
                        <a:extLst>
                          <a:ext uri="{FF2B5EF4-FFF2-40B4-BE49-F238E27FC236}">
                            <a16:creationId xmlns:a16="http://schemas.microsoft.com/office/drawing/2014/main" xmlns="" id="{D3F4741A-3AC2-154C-9218-E74A021AA9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8501" y="2590800"/>
                        <a:ext cx="43497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6614" name="Group 54">
            <a:extLst>
              <a:ext uri="{FF2B5EF4-FFF2-40B4-BE49-F238E27FC236}">
                <a16:creationId xmlns:a16="http://schemas.microsoft.com/office/drawing/2014/main" xmlns="" id="{3F684902-366A-5648-B3E3-736A8E437ABA}"/>
              </a:ext>
            </a:extLst>
          </p:cNvPr>
          <p:cNvGrpSpPr>
            <a:grpSpLocks/>
          </p:cNvGrpSpPr>
          <p:nvPr/>
        </p:nvGrpSpPr>
        <p:grpSpPr bwMode="auto">
          <a:xfrm>
            <a:off x="8496300" y="2184400"/>
            <a:ext cx="1447800" cy="76200"/>
            <a:chOff x="4392" y="1280"/>
            <a:chExt cx="912" cy="48"/>
          </a:xfrm>
        </p:grpSpPr>
        <p:sp>
          <p:nvSpPr>
            <p:cNvPr id="66615" name="Oval 55">
              <a:extLst>
                <a:ext uri="{FF2B5EF4-FFF2-40B4-BE49-F238E27FC236}">
                  <a16:creationId xmlns:a16="http://schemas.microsoft.com/office/drawing/2014/main" xmlns="" id="{F079B3E0-CB9C-2F46-A300-6679E9320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" y="1280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16" name="Oval 56">
              <a:extLst>
                <a:ext uri="{FF2B5EF4-FFF2-40B4-BE49-F238E27FC236}">
                  <a16:creationId xmlns:a16="http://schemas.microsoft.com/office/drawing/2014/main" xmlns="" id="{3B40F69A-B027-9B4E-B19C-2E9CCB04F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1280"/>
              <a:ext cx="48" cy="48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6617" name="Group 57">
            <a:extLst>
              <a:ext uri="{FF2B5EF4-FFF2-40B4-BE49-F238E27FC236}">
                <a16:creationId xmlns:a16="http://schemas.microsoft.com/office/drawing/2014/main" xmlns="" id="{220E66C9-316B-124A-9194-6B64D06675E0}"/>
              </a:ext>
            </a:extLst>
          </p:cNvPr>
          <p:cNvGrpSpPr>
            <a:grpSpLocks/>
          </p:cNvGrpSpPr>
          <p:nvPr/>
        </p:nvGrpSpPr>
        <p:grpSpPr bwMode="auto">
          <a:xfrm>
            <a:off x="2057401" y="381000"/>
            <a:ext cx="2600325" cy="744538"/>
            <a:chOff x="816" y="3696"/>
            <a:chExt cx="1638" cy="469"/>
          </a:xfrm>
        </p:grpSpPr>
        <p:pic>
          <p:nvPicPr>
            <p:cNvPr id="66618" name="Picture 58">
              <a:extLst>
                <a:ext uri="{FF2B5EF4-FFF2-40B4-BE49-F238E27FC236}">
                  <a16:creationId xmlns:a16="http://schemas.microsoft.com/office/drawing/2014/main" xmlns="" id="{29D7FAD5-0182-264E-97AE-CA226D304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3696"/>
              <a:ext cx="384" cy="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619" name="Rectangle 59">
              <a:extLst>
                <a:ext uri="{FF2B5EF4-FFF2-40B4-BE49-F238E27FC236}">
                  <a16:creationId xmlns:a16="http://schemas.microsoft.com/office/drawing/2014/main" xmlns="" id="{7405E962-7694-1F47-AE16-579843693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" y="3701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(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0" name="Rectangle 60">
              <a:extLst>
                <a:ext uri="{FF2B5EF4-FFF2-40B4-BE49-F238E27FC236}">
                  <a16:creationId xmlns:a16="http://schemas.microsoft.com/office/drawing/2014/main" xmlns="" id="{60AAD056-4396-5246-8EAA-6F6B4EF76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6" y="3704"/>
              <a:ext cx="100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3700" b="1">
                  <a:solidFill>
                    <a:srgbClr val="0000FF"/>
                  </a:solidFill>
                  <a:latin typeface="Symbol" pitchFamily="2" charset="2"/>
                </a:rPr>
                <a:t>)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1" name="Rectangle 61">
              <a:extLst>
                <a:ext uri="{FF2B5EF4-FFF2-40B4-BE49-F238E27FC236}">
                  <a16:creationId xmlns:a16="http://schemas.microsoft.com/office/drawing/2014/main" xmlns="" id="{1D157434-A5D0-3549-81F9-875130CC2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0" y="3744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6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/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2" name="Rectangle 62">
              <a:extLst>
                <a:ext uri="{FF2B5EF4-FFF2-40B4-BE49-F238E27FC236}">
                  <a16:creationId xmlns:a16="http://schemas.microsoft.com/office/drawing/2014/main" xmlns="" id="{C2202298-096D-BD4E-9BBF-46A95024D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" y="3768"/>
              <a:ext cx="2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tgx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3" name="Rectangle 63">
              <a:extLst>
                <a:ext uri="{FF2B5EF4-FFF2-40B4-BE49-F238E27FC236}">
                  <a16:creationId xmlns:a16="http://schemas.microsoft.com/office/drawing/2014/main" xmlns="" id="{19B88EBF-54DC-CE47-99D1-4B78BFEF0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2" y="3777"/>
              <a:ext cx="1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800" b="1">
                  <a:solidFill>
                    <a:srgbClr val="0000FF"/>
                  </a:solidFill>
                  <a:latin typeface="Symbol" pitchFamily="2" charset="2"/>
                </a:rPr>
                <a:t>=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4" name="Rectangle 64">
              <a:extLst>
                <a:ext uri="{FF2B5EF4-FFF2-40B4-BE49-F238E27FC236}">
                  <a16:creationId xmlns:a16="http://schemas.microsoft.com/office/drawing/2014/main" xmlns="" id="{2320C29D-468C-7248-93C2-BE6E228D8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896"/>
              <a:ext cx="48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cos</a:t>
              </a:r>
              <a:r>
                <a:rPr lang="en-US" altLang="ru-RU" sz="2800" b="1" i="1" baseline="30000">
                  <a:solidFill>
                    <a:srgbClr val="0000FF"/>
                  </a:solidFill>
                  <a:latin typeface="Times New Roman" panose="02020603050405020304" pitchFamily="18" charset="0"/>
                </a:rPr>
                <a:t>2</a:t>
              </a:r>
              <a:r>
                <a:rPr lang="en-US" altLang="ru-RU" sz="2800" b="1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x</a:t>
              </a:r>
              <a:endParaRPr lang="ru-RU" altLang="ru-RU" b="1">
                <a:solidFill>
                  <a:srgbClr val="0000FF"/>
                </a:solidFill>
              </a:endParaRPr>
            </a:p>
          </p:txBody>
        </p:sp>
        <p:sp>
          <p:nvSpPr>
            <p:cNvPr id="66625" name="Rectangle 65">
              <a:extLst>
                <a:ext uri="{FF2B5EF4-FFF2-40B4-BE49-F238E27FC236}">
                  <a16:creationId xmlns:a16="http://schemas.microsoft.com/office/drawing/2014/main" xmlns="" id="{90B36AAD-C848-6944-A354-D6F472F02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3704"/>
              <a:ext cx="11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2400" b="1">
                  <a:solidFill>
                    <a:srgbClr val="0000FF"/>
                  </a:solidFill>
                </a:rPr>
                <a:t>1</a:t>
              </a:r>
              <a:endParaRPr lang="ru-RU" altLang="ru-RU" sz="2400" b="1">
                <a:solidFill>
                  <a:srgbClr val="0000FF"/>
                </a:solidFill>
              </a:endParaRPr>
            </a:p>
          </p:txBody>
        </p:sp>
        <p:sp>
          <p:nvSpPr>
            <p:cNvPr id="66626" name="Line 66">
              <a:extLst>
                <a:ext uri="{FF2B5EF4-FFF2-40B4-BE49-F238E27FC236}">
                  <a16:creationId xmlns:a16="http://schemas.microsoft.com/office/drawing/2014/main" xmlns="" id="{BB9D6017-1C99-8342-9580-996087D3DA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936"/>
              <a:ext cx="480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627" name="Rectangle 67">
            <a:extLst>
              <a:ext uri="{FF2B5EF4-FFF2-40B4-BE49-F238E27FC236}">
                <a16:creationId xmlns:a16="http://schemas.microsoft.com/office/drawing/2014/main" xmlns="" id="{A9958021-78D6-304F-B14E-4D55C37F8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00" y="1854201"/>
            <a:ext cx="3658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400" b="1">
                <a:solidFill>
                  <a:srgbClr val="FF0000"/>
                </a:solidFill>
              </a:rPr>
              <a:t>0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graphicFrame>
        <p:nvGraphicFramePr>
          <p:cNvPr id="66628" name="Object 68">
            <a:extLst>
              <a:ext uri="{FF2B5EF4-FFF2-40B4-BE49-F238E27FC236}">
                <a16:creationId xmlns:a16="http://schemas.microsoft.com/office/drawing/2014/main" xmlns="" id="{C3795976-CC0D-FE45-A64D-01E52678810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3600" y="5867401"/>
          <a:ext cx="33718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3" name="Формула" r:id="rId16" imgW="31305500" imgH="4978400" progId="Equation.3">
                  <p:embed/>
                </p:oleObj>
              </mc:Choice>
              <mc:Fallback>
                <p:oleObj name="Формула" r:id="rId16" imgW="31305500" imgH="4978400" progId="Equation.3">
                  <p:embed/>
                  <p:pic>
                    <p:nvPicPr>
                      <p:cNvPr id="66628" name="Object 68">
                        <a:extLst>
                          <a:ext uri="{FF2B5EF4-FFF2-40B4-BE49-F238E27FC236}">
                            <a16:creationId xmlns:a16="http://schemas.microsoft.com/office/drawing/2014/main" xmlns="" id="{C3795976-CC0D-FE45-A64D-01E5267881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867401"/>
                        <a:ext cx="337185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6636" name="Group 76">
            <a:extLst>
              <a:ext uri="{FF2B5EF4-FFF2-40B4-BE49-F238E27FC236}">
                <a16:creationId xmlns:a16="http://schemas.microsoft.com/office/drawing/2014/main" xmlns="" id="{0BB8F5F7-65F3-F443-BFFB-75A3B2C6F6FB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3352801"/>
            <a:ext cx="8305800" cy="1052513"/>
            <a:chOff x="192" y="2256"/>
            <a:chExt cx="5232" cy="663"/>
          </a:xfrm>
        </p:grpSpPr>
        <p:sp>
          <p:nvSpPr>
            <p:cNvPr id="66634" name="Rectangle 74">
              <a:extLst>
                <a:ext uri="{FF2B5EF4-FFF2-40B4-BE49-F238E27FC236}">
                  <a16:creationId xmlns:a16="http://schemas.microsoft.com/office/drawing/2014/main" xmlns="" id="{C41B84AF-DF20-C242-85EC-50F190437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2256"/>
              <a:ext cx="523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 altLang="ru-RU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r>
                <a:rPr lang="ru-RU" altLang="ru-RU">
                  <a:solidFill>
                    <a:srgbClr val="99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3. Вычислим значения функции в критических точках и на концах отрезка.</a:t>
              </a:r>
              <a:r>
                <a:rPr lang="ru-RU" altLang="ru-RU"/>
                <a:t> </a:t>
              </a:r>
            </a:p>
          </p:txBody>
        </p:sp>
        <p:sp>
          <p:nvSpPr>
            <p:cNvPr id="66635" name="Rectangle 75">
              <a:extLst>
                <a:ext uri="{FF2B5EF4-FFF2-40B4-BE49-F238E27FC236}">
                  <a16:creationId xmlns:a16="http://schemas.microsoft.com/office/drawing/2014/main" xmlns="" id="{6A11F336-CE6E-DA4E-874F-F3D1AD149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2688"/>
              <a:ext cx="46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altLang="ru-RU">
                  <a:solidFill>
                    <a:srgbClr val="99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4. Из вычисленных значений сделаем выбор наибольшего.</a:t>
              </a:r>
            </a:p>
          </p:txBody>
        </p:sp>
      </p:grpSp>
      <p:sp>
        <p:nvSpPr>
          <p:cNvPr id="66637" name="AutoShape 77">
            <a:extLst>
              <a:ext uri="{FF2B5EF4-FFF2-40B4-BE49-F238E27FC236}">
                <a16:creationId xmlns:a16="http://schemas.microsoft.com/office/drawing/2014/main" xmlns="" id="{1709C947-353A-CB4C-9B08-6FA8C4543B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419600"/>
            <a:ext cx="457200" cy="381000"/>
          </a:xfrm>
          <a:prstGeom prst="wedgeRectCallout">
            <a:avLst>
              <a:gd name="adj1" fmla="val 14583"/>
              <a:gd name="adj2" fmla="val 120833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-1</a:t>
            </a:r>
          </a:p>
        </p:txBody>
      </p:sp>
      <p:sp>
        <p:nvSpPr>
          <p:cNvPr id="66638" name="AutoShape 78">
            <a:extLst>
              <a:ext uri="{FF2B5EF4-FFF2-40B4-BE49-F238E27FC236}">
                <a16:creationId xmlns:a16="http://schemas.microsoft.com/office/drawing/2014/main" xmlns="" id="{4AD69EC4-EB4C-8E4C-87E6-6BDCF0727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5410200"/>
            <a:ext cx="381000" cy="381000"/>
          </a:xfrm>
          <a:prstGeom prst="wedgeRectCallout">
            <a:avLst>
              <a:gd name="adj1" fmla="val 20833"/>
              <a:gd name="adj2" fmla="val 97500"/>
            </a:avLst>
          </a:prstGeom>
          <a:gradFill rotWithShape="1">
            <a:gsLst>
              <a:gs pos="0">
                <a:srgbClr val="A3FFFF">
                  <a:alpha val="64000"/>
                </a:srgbClr>
              </a:gs>
              <a:gs pos="50000">
                <a:srgbClr val="FFFFFF">
                  <a:alpha val="78000"/>
                </a:srgbClr>
              </a:gs>
              <a:gs pos="100000">
                <a:srgbClr val="A3FFFF">
                  <a:alpha val="64000"/>
                </a:srgbClr>
              </a:gs>
            </a:gsLst>
            <a:lin ang="18900000" scaled="1"/>
          </a:gradFill>
          <a:ln w="9525">
            <a:solidFill>
              <a:srgbClr val="0000FF">
                <a:alpha val="37000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FB34F29-1542-4A50-85BD-5576E7947A8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768498" y="5279086"/>
            <a:ext cx="938865" cy="1176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6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6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6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6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6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6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6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27" grpId="0"/>
      <p:bldP spid="66637" grpId="0" animBg="1"/>
      <p:bldP spid="66638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{62EC487A-89EF-F242-B411-46F3C75FD05B}tf10001060</Template>
  <TotalTime>402</TotalTime>
  <Words>846</Words>
  <Application>Microsoft Office PowerPoint</Application>
  <PresentationFormat>Произвольный</PresentationFormat>
  <Paragraphs>239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Аспект</vt:lpstr>
      <vt:lpstr>Формула</vt:lpstr>
      <vt:lpstr>Наибольшее и наименьшее значение функции</vt:lpstr>
      <vt:lpstr>Цели и 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СИНКВЕЙН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Наибольшее и наименьшее значение функции</dc:title>
  <dc:creator>Microsoft Office User</dc:creator>
  <cp:lastModifiedBy>Екатерина Котова</cp:lastModifiedBy>
  <cp:revision>40</cp:revision>
  <dcterms:created xsi:type="dcterms:W3CDTF">2021-04-13T08:25:48Z</dcterms:created>
  <dcterms:modified xsi:type="dcterms:W3CDTF">2021-04-28T09:48:15Z</dcterms:modified>
</cp:coreProperties>
</file>