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D9387-483F-4DF1-BFFE-8C9E0D6CDBF6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021C-7100-4F46-AE78-FB70796E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D9387-483F-4DF1-BFFE-8C9E0D6CDBF6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021C-7100-4F46-AE78-FB70796E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D9387-483F-4DF1-BFFE-8C9E0D6CDBF6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021C-7100-4F46-AE78-FB70796E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D9387-483F-4DF1-BFFE-8C9E0D6CDBF6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021C-7100-4F46-AE78-FB70796E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D9387-483F-4DF1-BFFE-8C9E0D6CDBF6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021C-7100-4F46-AE78-FB70796E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D9387-483F-4DF1-BFFE-8C9E0D6CDBF6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021C-7100-4F46-AE78-FB70796E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D9387-483F-4DF1-BFFE-8C9E0D6CDBF6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021C-7100-4F46-AE78-FB70796E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D9387-483F-4DF1-BFFE-8C9E0D6CDBF6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021C-7100-4F46-AE78-FB70796E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D9387-483F-4DF1-BFFE-8C9E0D6CDBF6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021C-7100-4F46-AE78-FB70796E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D9387-483F-4DF1-BFFE-8C9E0D6CDBF6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021C-7100-4F46-AE78-FB70796E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D9387-483F-4DF1-BFFE-8C9E0D6CDBF6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021C-7100-4F46-AE78-FB70796E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D9387-483F-4DF1-BFFE-8C9E0D6CDBF6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0021C-7100-4F46-AE78-FB70796E1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1428736"/>
            <a:ext cx="512992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Impact" pitchFamily="34" charset="0"/>
                <a:ea typeface="Times New Roman" pitchFamily="18" charset="0"/>
                <a:cs typeface="Arial" pitchFamily="34" charset="0"/>
              </a:rPr>
              <a:t>Мастер-класс.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Times New Roman" pitchFamily="18" charset="0"/>
                <a:cs typeface="Arial" pitchFamily="34" charset="0"/>
              </a:rPr>
              <a:t>Л</a:t>
            </a:r>
            <a:r>
              <a:rPr kumimoji="0" lang="ru-RU" sz="4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Times New Roman" pitchFamily="18" charset="0"/>
                <a:cs typeface="Arial" pitchFamily="34" charset="0"/>
              </a:rPr>
              <a:t>ЕПИМ ИЗ ПЛАСТИЛИНА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Times New Roman" pitchFamily="18" charset="0"/>
                <a:cs typeface="Arial" pitchFamily="34" charset="0"/>
              </a:rPr>
              <a:t> «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4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Times New Roman" pitchFamily="18" charset="0"/>
                <a:cs typeface="Arial" pitchFamily="34" charset="0"/>
              </a:rPr>
              <a:t>ЧЕЛКУ»</a:t>
            </a:r>
            <a:endParaRPr kumimoji="0" lang="ru-RU" sz="4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5643578"/>
            <a:ext cx="3491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Воспитатель:Попова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В.И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Мастер-класс. Лепим из пластилина «Пчелку»"/>
          <p:cNvPicPr/>
          <p:nvPr/>
        </p:nvPicPr>
        <p:blipFill>
          <a:blip r:embed="rId3">
            <a:lum contrast="30000"/>
          </a:blip>
          <a:srcRect l="13185" r="12000" b="39130"/>
          <a:stretch>
            <a:fillRect/>
          </a:stretch>
        </p:blipFill>
        <p:spPr bwMode="auto">
          <a:xfrm>
            <a:off x="2786050" y="3429000"/>
            <a:ext cx="3857652" cy="2005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5643578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На готовый цветок мы можем посадить наших пчелок</a:t>
            </a:r>
          </a:p>
        </p:txBody>
      </p:sp>
      <p:pic>
        <p:nvPicPr>
          <p:cNvPr id="5" name="Рисунок 4" descr="https://www.maam.ru/upload/blogs/detsad-110838-1529235403.jpg"/>
          <p:cNvPicPr/>
          <p:nvPr/>
        </p:nvPicPr>
        <p:blipFill>
          <a:blip r:embed="rId3">
            <a:lum contrast="30000"/>
          </a:blip>
          <a:srcRect l="13630" t="8696" r="11259"/>
          <a:stretch>
            <a:fillRect/>
          </a:stretch>
        </p:blipFill>
        <p:spPr bwMode="auto">
          <a:xfrm>
            <a:off x="1643042" y="928670"/>
            <a:ext cx="5572164" cy="4400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71472" y="2000240"/>
            <a:ext cx="792961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такое увлекательное и познавательное занятие можно провести для детей.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Ждём ваших работ!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1142984"/>
            <a:ext cx="67151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учить создавать образ насекомого из отдельных деталей,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используя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навыки работы с пластилином – отщепление маленьких кусочков, скатывание, расплющивание.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азвивать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словарь, мелкую моторику рук, координировать движения рук, творческое воображение.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Воспитывать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заботливое отношение к природе и её обитателям.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928670"/>
            <a:ext cx="74295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Уважаемые родители!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Заканчивается весна, на улице тепло 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появилось много разных насекомых. Одно из таких насекомых - это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пчелы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Они бывают и дикими и домашними. Мы предлагаем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слепить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вместе с ребёнком нашу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пчелку из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пластилина</a:t>
            </a:r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14348" y="714356"/>
            <a:ext cx="637713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работы нам понадобиться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(черный, жёлтый и белый,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стек, клеёнка для работы.</a:t>
            </a:r>
          </a:p>
        </p:txBody>
      </p:sp>
      <p:pic>
        <p:nvPicPr>
          <p:cNvPr id="5" name="Рисунок 4" descr="Без назван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2285992"/>
            <a:ext cx="5214974" cy="3929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14348" y="5500702"/>
            <a:ext cx="78963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Лепим из черного пластилина пчелке туловище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(овал)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голову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(шар)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www.maam.ru/upload/blogs/detsad-110838-1529233598.jpg"/>
          <p:cNvPicPr/>
          <p:nvPr/>
        </p:nvPicPr>
        <p:blipFill>
          <a:blip r:embed="rId3"/>
          <a:srcRect l="20889" t="17391" r="5185" b="24506"/>
          <a:stretch>
            <a:fillRect/>
          </a:stretch>
        </p:blipFill>
        <p:spPr bwMode="auto">
          <a:xfrm>
            <a:off x="1785918" y="1071546"/>
            <a:ext cx="5681669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5143512"/>
            <a:ext cx="81439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Из жёлтого 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пластилина лепим полоски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(раскатываем потоньше)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www.maam.ru/upload/blogs/detsad-110838-1529233871.jpg"/>
          <p:cNvPicPr/>
          <p:nvPr/>
        </p:nvPicPr>
        <p:blipFill>
          <a:blip r:embed="rId3">
            <a:lum bright="-20000" contrast="20000"/>
          </a:blip>
          <a:srcRect l="18074" t="10870" r="12741" b="29249"/>
          <a:stretch>
            <a:fillRect/>
          </a:stretch>
        </p:blipFill>
        <p:spPr bwMode="auto">
          <a:xfrm>
            <a:off x="1643042" y="1000108"/>
            <a:ext cx="5929354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4857760"/>
            <a:ext cx="86318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Из белого 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пластилина лепим крылья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(форма блинчик или лепёшечка)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усики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(тоненький жгутик)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www.maam.ru/upload/blogs/detsad-110838-1529234209.jpg"/>
          <p:cNvPicPr/>
          <p:nvPr/>
        </p:nvPicPr>
        <p:blipFill>
          <a:blip r:embed="rId3">
            <a:lum contrast="30000"/>
          </a:blip>
          <a:srcRect l="22519" t="37352" r="11259" b="13834"/>
          <a:stretch>
            <a:fillRect/>
          </a:stretch>
        </p:blipFill>
        <p:spPr bwMode="auto">
          <a:xfrm>
            <a:off x="2143108" y="1000108"/>
            <a:ext cx="5557862" cy="3462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500042"/>
            <a:ext cx="83870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как наши 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пчелки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собирают пыльцу цветка и производят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нее мед, для оформления нашей 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пчелки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делаем цветок из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цветной бумаги.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Вырежем заготовки цветка.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www.maam.ru/upload/blogs/detsad-110838-1529234867.jpg"/>
          <p:cNvPicPr/>
          <p:nvPr/>
        </p:nvPicPr>
        <p:blipFill>
          <a:blip r:embed="rId3">
            <a:lum contrast="30000"/>
          </a:blip>
          <a:srcRect l="9333" r="7259" b="5731"/>
          <a:stretch>
            <a:fillRect/>
          </a:stretch>
        </p:blipFill>
        <p:spPr bwMode="auto">
          <a:xfrm>
            <a:off x="1857356" y="2143116"/>
            <a:ext cx="5786478" cy="4043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071670" y="5786454"/>
            <a:ext cx="48720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Склеим наши заготовки цветка.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www.maam.ru/upload/blogs/detsad-110838-1529234995.jpg"/>
          <p:cNvPicPr/>
          <p:nvPr/>
        </p:nvPicPr>
        <p:blipFill>
          <a:blip r:embed="rId3">
            <a:lum contrast="30000"/>
          </a:blip>
          <a:srcRect l="14963" t="8696" r="11111"/>
          <a:stretch>
            <a:fillRect/>
          </a:stretch>
        </p:blipFill>
        <p:spPr bwMode="auto">
          <a:xfrm>
            <a:off x="1643042" y="857232"/>
            <a:ext cx="5857916" cy="4400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83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6</cp:revision>
  <dcterms:created xsi:type="dcterms:W3CDTF">2020-05-19T13:07:12Z</dcterms:created>
  <dcterms:modified xsi:type="dcterms:W3CDTF">2023-02-08T18:14:47Z</dcterms:modified>
</cp:coreProperties>
</file>