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2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2" d="100"/>
          <a:sy n="122" d="100"/>
        </p:scale>
        <p:origin x="-114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85CB8-16A7-4273-A4B4-714642BB0174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3B6C-D263-4AAF-8C5E-3F5D2C22D4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18945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85CB8-16A7-4273-A4B4-714642BB0174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3B6C-D263-4AAF-8C5E-3F5D2C22D4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8682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85CB8-16A7-4273-A4B4-714642BB0174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3B6C-D263-4AAF-8C5E-3F5D2C22D4BE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318880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85CB8-16A7-4273-A4B4-714642BB0174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3B6C-D263-4AAF-8C5E-3F5D2C22D4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81042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85CB8-16A7-4273-A4B4-714642BB0174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3B6C-D263-4AAF-8C5E-3F5D2C22D4BE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427005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85CB8-16A7-4273-A4B4-714642BB0174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3B6C-D263-4AAF-8C5E-3F5D2C22D4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40625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85CB8-16A7-4273-A4B4-714642BB0174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3B6C-D263-4AAF-8C5E-3F5D2C22D4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2732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85CB8-16A7-4273-A4B4-714642BB0174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3B6C-D263-4AAF-8C5E-3F5D2C22D4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4039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85CB8-16A7-4273-A4B4-714642BB0174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3B6C-D263-4AAF-8C5E-3F5D2C22D4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45303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85CB8-16A7-4273-A4B4-714642BB0174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3B6C-D263-4AAF-8C5E-3F5D2C22D4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90648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85CB8-16A7-4273-A4B4-714642BB0174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3B6C-D263-4AAF-8C5E-3F5D2C22D4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2592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85CB8-16A7-4273-A4B4-714642BB0174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3B6C-D263-4AAF-8C5E-3F5D2C22D4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2958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85CB8-16A7-4273-A4B4-714642BB0174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3B6C-D263-4AAF-8C5E-3F5D2C22D4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86952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85CB8-16A7-4273-A4B4-714642BB0174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3B6C-D263-4AAF-8C5E-3F5D2C22D4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31349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85CB8-16A7-4273-A4B4-714642BB0174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3B6C-D263-4AAF-8C5E-3F5D2C22D4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68295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85CB8-16A7-4273-A4B4-714642BB0174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3B6C-D263-4AAF-8C5E-3F5D2C22D4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37537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B85CB8-16A7-4273-A4B4-714642BB0174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2D43B6C-D263-4AAF-8C5E-3F5D2C22D4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7280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0">
          <a:fgClr>
            <a:schemeClr val="accent6">
              <a:lumMod val="60000"/>
              <a:lumOff val="4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54480" y="1399032"/>
            <a:ext cx="9272016" cy="42519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Методическая неделя </a:t>
            </a:r>
            <a:b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МБОУ ООШ № 1г.Слюдянка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100" b="1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«Инновационные формы формирования экологической культуры средствами взаимодействия участников образовательного процесса ОО»</a:t>
            </a:r>
            <a:br>
              <a:rPr lang="ru-RU" sz="3100" b="1" dirty="0" smtClean="0">
                <a:solidFill>
                  <a:schemeClr val="tx1"/>
                </a:solidFill>
                <a:latin typeface="Arial Black" panose="020B0A04020102020204" pitchFamily="34" charset="0"/>
              </a:rPr>
            </a:br>
            <a:r>
              <a:rPr lang="ru-RU" sz="3100" b="1" dirty="0" smtClean="0">
                <a:latin typeface="Arial Black" panose="020B0A04020102020204" pitchFamily="34" charset="0"/>
              </a:rPr>
              <a:t/>
            </a:r>
            <a:br>
              <a:rPr lang="ru-RU" sz="3100" b="1" dirty="0" smtClean="0">
                <a:latin typeface="Arial Black" panose="020B0A04020102020204" pitchFamily="34" charset="0"/>
              </a:rPr>
            </a:br>
            <a:r>
              <a:rPr lang="ru-RU" sz="3100" b="1" dirty="0" smtClean="0">
                <a:solidFill>
                  <a:schemeClr val="accent2">
                    <a:lumMod val="75000"/>
                  </a:schemeClr>
                </a:solidFill>
                <a:latin typeface="Bahnschrift SemiBold" panose="020B0502040204020203" pitchFamily="34" charset="0"/>
              </a:rPr>
              <a:t>Отчет учителей МО КРО</a:t>
            </a:r>
            <a:r>
              <a:rPr lang="ru-RU" sz="3100" b="1" dirty="0" smtClean="0">
                <a:latin typeface="Arial Black" panose="020B0A04020102020204" pitchFamily="34" charset="0"/>
              </a:rPr>
              <a:t/>
            </a:r>
            <a:br>
              <a:rPr lang="ru-RU" sz="3100" b="1" dirty="0" smtClean="0">
                <a:latin typeface="Arial Black" panose="020B0A04020102020204" pitchFamily="34" charset="0"/>
              </a:rPr>
            </a:br>
            <a:r>
              <a:rPr lang="ru-RU" sz="2400" b="1" dirty="0">
                <a:latin typeface="Arial Black" panose="020B0A04020102020204" pitchFamily="34" charset="0"/>
              </a:rPr>
              <a:t/>
            </a:r>
            <a:br>
              <a:rPr lang="ru-RU" sz="2400" b="1" dirty="0">
                <a:latin typeface="Arial Black" panose="020B0A04020102020204" pitchFamily="34" charset="0"/>
              </a:rPr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51432" y="4636008"/>
            <a:ext cx="9119616" cy="1700784"/>
          </a:xfrm>
        </p:spPr>
        <p:txBody>
          <a:bodyPr>
            <a:normAutofit fontScale="25000" lnSpcReduction="20000"/>
          </a:bodyPr>
          <a:lstStyle/>
          <a:p>
            <a:endParaRPr lang="ru-RU" sz="3200" dirty="0" smtClean="0"/>
          </a:p>
          <a:p>
            <a:pPr algn="r"/>
            <a:endParaRPr lang="en-US" sz="4500" b="1" dirty="0" smtClean="0"/>
          </a:p>
          <a:p>
            <a:pPr algn="r"/>
            <a:r>
              <a:rPr lang="ru-RU" sz="7200" b="1" dirty="0" smtClean="0">
                <a:solidFill>
                  <a:schemeClr val="tx1"/>
                </a:solidFill>
              </a:rPr>
              <a:t>Руководитель МО КРО: </a:t>
            </a:r>
          </a:p>
          <a:p>
            <a:pPr algn="r"/>
            <a:r>
              <a:rPr lang="ru-RU" sz="7200" b="1" dirty="0" err="1" smtClean="0">
                <a:solidFill>
                  <a:schemeClr val="tx1"/>
                </a:solidFill>
              </a:rPr>
              <a:t>Арьянова</a:t>
            </a:r>
            <a:r>
              <a:rPr lang="ru-RU" sz="7200" b="1" dirty="0" smtClean="0">
                <a:solidFill>
                  <a:schemeClr val="tx1"/>
                </a:solidFill>
              </a:rPr>
              <a:t> Нина Борисовна</a:t>
            </a:r>
          </a:p>
          <a:p>
            <a:pPr algn="r"/>
            <a:endParaRPr lang="ru-RU" sz="4500" b="1" dirty="0"/>
          </a:p>
          <a:p>
            <a:endParaRPr lang="ru-RU" sz="4500" b="1" dirty="0" smtClean="0"/>
          </a:p>
          <a:p>
            <a:pPr algn="ctr"/>
            <a:r>
              <a:rPr lang="ru-RU" sz="5600" b="1" dirty="0">
                <a:solidFill>
                  <a:schemeClr val="tx1"/>
                </a:solidFill>
              </a:rPr>
              <a:t>о</a:t>
            </a:r>
            <a:r>
              <a:rPr lang="ru-RU" sz="5600" b="1" dirty="0" smtClean="0">
                <a:solidFill>
                  <a:schemeClr val="tx1"/>
                </a:solidFill>
              </a:rPr>
              <a:t>ктябрь 2021г</a:t>
            </a:r>
            <a:r>
              <a:rPr lang="ru-RU" sz="2900" b="1" dirty="0" smtClean="0"/>
              <a:t>.</a:t>
            </a:r>
            <a:endParaRPr lang="ru-RU" sz="2900" b="1" dirty="0"/>
          </a:p>
        </p:txBody>
      </p:sp>
    </p:spTree>
    <p:extLst>
      <p:ext uri="{BB962C8B-B14F-4D97-AF65-F5344CB8AC3E}">
        <p14:creationId xmlns:p14="http://schemas.microsoft.com/office/powerpoint/2010/main" val="42130411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Форма проведения: Урок внеклассного чтения</a:t>
            </a:r>
            <a:b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Тема: Экологические сказки</a:t>
            </a:r>
            <a:b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Класс: 2в</a:t>
            </a:r>
            <a:b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Учитель начальных классов: Ольга Николаевна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Амельянчик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859" y="3307036"/>
            <a:ext cx="3669634" cy="271467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5093" y="3094892"/>
            <a:ext cx="3312291" cy="2484218"/>
          </a:xfrm>
        </p:spPr>
      </p:pic>
    </p:spTree>
    <p:extLst>
      <p:ext uri="{BB962C8B-B14F-4D97-AF65-F5344CB8AC3E}">
        <p14:creationId xmlns:p14="http://schemas.microsoft.com/office/powerpoint/2010/main" val="39737699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37744"/>
            <a:ext cx="8596668" cy="1692656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Форма проведения: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Урок 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чтения</a:t>
            </a:r>
            <a:br>
              <a:rPr lang="ru-RU" sz="24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Тема: </a:t>
            </a:r>
            <a:r>
              <a:rPr lang="ru-RU" sz="2400" dirty="0" err="1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К.Ушинский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«Мухи и пчелы»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Класс: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4в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Учитель начальных классов: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Виктория Николаевна Горчакова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5801" y="2610627"/>
            <a:ext cx="2932845" cy="219963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2554" y="2140120"/>
            <a:ext cx="2146264" cy="2870274"/>
          </a:xfrm>
        </p:spPr>
      </p:pic>
    </p:spTree>
    <p:extLst>
      <p:ext uri="{BB962C8B-B14F-4D97-AF65-F5344CB8AC3E}">
        <p14:creationId xmlns:p14="http://schemas.microsoft.com/office/powerpoint/2010/main" val="22673567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0">
          <a:fgClr>
            <a:schemeClr val="accent6">
              <a:lumMod val="40000"/>
              <a:lumOff val="6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Форма проведения: Классный час</a:t>
            </a:r>
            <a:b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Тема: Любите и берегите природу!</a:t>
            </a:r>
            <a:b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Класс: 7г</a:t>
            </a:r>
            <a:b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Учитель начальных классов: Оксана Александровна </a:t>
            </a:r>
            <a:r>
              <a:rPr lang="ru-RU" sz="2400" dirty="0" err="1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Выродова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907" y="2461845"/>
            <a:ext cx="2640740" cy="1629425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5693" y="2484859"/>
            <a:ext cx="3655568" cy="2214687"/>
          </a:xfrm>
        </p:spPr>
      </p:pic>
    </p:spTree>
    <p:extLst>
      <p:ext uri="{BB962C8B-B14F-4D97-AF65-F5344CB8AC3E}">
        <p14:creationId xmlns:p14="http://schemas.microsoft.com/office/powerpoint/2010/main" val="754300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4008"/>
            <a:ext cx="8596668" cy="1911096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Форма проведения: Классный час (экскурсия в лес, на родничок)</a:t>
            </a:r>
            <a:b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Тема: Наши пернатые друзья!</a:t>
            </a:r>
            <a:b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Класс: 8в, 9в</a:t>
            </a:r>
            <a:b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Учитель русского языка: Марина Александровна Мицкевич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602" y="2868245"/>
            <a:ext cx="1903906" cy="258831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8047" y="2282092"/>
            <a:ext cx="2927799" cy="235032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2690" y="3457252"/>
            <a:ext cx="1592697" cy="2123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65771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329184"/>
            <a:ext cx="8596668" cy="1601216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Форма проведения: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дефектологическое занятие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Тема: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Виды птиц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Класс: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4а, 4б классы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Учитель-дефектолог: Нина Борисовна </a:t>
            </a:r>
            <a:r>
              <a:rPr lang="ru-RU" sz="2400" dirty="0" err="1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Арьянова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524" y="1953845"/>
            <a:ext cx="2101728" cy="2554481"/>
          </a:xfrm>
        </p:spPr>
      </p:pic>
    </p:spTree>
    <p:extLst>
      <p:ext uri="{BB962C8B-B14F-4D97-AF65-F5344CB8AC3E}">
        <p14:creationId xmlns:p14="http://schemas.microsoft.com/office/powerpoint/2010/main" val="10812110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584960"/>
          </a:xfrm>
        </p:spPr>
        <p:txBody>
          <a:bodyPr>
            <a:noAutofit/>
          </a:bodyPr>
          <a:lstStyle/>
          <a:p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Форма проведения: психологическое развивающее занятие</a:t>
            </a:r>
            <a:br>
              <a:rPr lang="ru-RU" sz="20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Тема: Украсим город цветами!</a:t>
            </a:r>
            <a:br>
              <a:rPr lang="ru-RU" sz="20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Класс: 5б</a:t>
            </a:r>
            <a:br>
              <a:rPr lang="ru-RU" sz="20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Педагог-психолог: Елизавета Александровна </a:t>
            </a:r>
            <a:r>
              <a:rPr lang="ru-RU" sz="2000" dirty="0" err="1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Банина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0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031" y="2478509"/>
            <a:ext cx="2735384" cy="2129721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7970" y="2216505"/>
            <a:ext cx="2953091" cy="2214818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7644" y="4126523"/>
            <a:ext cx="3117501" cy="2282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74543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0">
          <a:fgClr>
            <a:schemeClr val="accent6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10809287" cy="3811588"/>
          </a:xfrm>
        </p:spPr>
        <p:txBody>
          <a:bodyPr>
            <a:normAutofit/>
          </a:bodyPr>
          <a:lstStyle/>
          <a:p>
            <a:pPr algn="ctr"/>
            <a:r>
              <a:rPr lang="ru-RU" sz="7200" dirty="0" smtClean="0"/>
              <a:t>СПАСИБО ЗА ВНИМАНИЕ!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867367976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48</TotalTime>
  <Words>54</Words>
  <Application>Microsoft Office PowerPoint</Application>
  <PresentationFormat>Произвольный</PresentationFormat>
  <Paragraphs>15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Аспект</vt:lpstr>
      <vt:lpstr>          Методическая неделя  в МБОУ ООШ № 1г.Слюдянка  «Инновационные формы формирования экологической культуры средствами взаимодействия участников образовательного процесса ОО»  Отчет учителей МО КРО    </vt:lpstr>
      <vt:lpstr>Форма проведения: Урок внеклассного чтения Тема: Экологические сказки Класс: 2в Учитель начальных классов: Ольга Николаевна Амельянчик</vt:lpstr>
      <vt:lpstr>Форма проведения: Урок чтения Тема: К.Ушинский «Мухи и пчелы» Класс: 4в Учитель начальных классов: Виктория Николаевна Горчакова</vt:lpstr>
      <vt:lpstr>Форма проведения: Классный час Тема: Любите и берегите природу! Класс: 7г Учитель начальных классов: Оксана Александровна Выродова</vt:lpstr>
      <vt:lpstr>Форма проведения: Классный час (экскурсия в лес, на родничок) Тема: Наши пернатые друзья! Класс: 8в, 9в Учитель русского языка: Марина Александровна Мицкевич</vt:lpstr>
      <vt:lpstr>Форма проведения: дефектологическое занятие Тема: Виды птиц Класс: 4а, 4б классы Учитель-дефектолог: Нина Борисовна Арьянова</vt:lpstr>
      <vt:lpstr>Форма проведения: психологическое развивающее занятие Тема: Украсим город цветами! Класс: 5б Педагог-психолог: Елизавета Александровна Банина 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Методическая неделя  в МБОУ ООШ № 1г.Слюдянка  «Инновационные формы формирования экологической культуры средствами взаимодействия участников образовательного процесса ОО»    </dc:title>
  <dc:creator>Admin</dc:creator>
  <cp:lastModifiedBy>Пользователь Windows</cp:lastModifiedBy>
  <cp:revision>25</cp:revision>
  <dcterms:created xsi:type="dcterms:W3CDTF">2021-10-29T01:07:57Z</dcterms:created>
  <dcterms:modified xsi:type="dcterms:W3CDTF">2023-02-13T04:18:16Z</dcterms:modified>
</cp:coreProperties>
</file>