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8" r:id="rId1"/>
  </p:sldMasterIdLst>
  <p:notesMasterIdLst>
    <p:notesMasterId r:id="rId18"/>
  </p:notesMasterIdLst>
  <p:sldIdLst>
    <p:sldId id="256" r:id="rId2"/>
    <p:sldId id="258" r:id="rId3"/>
    <p:sldId id="259" r:id="rId4"/>
    <p:sldId id="261" r:id="rId5"/>
    <p:sldId id="262" r:id="rId6"/>
    <p:sldId id="263" r:id="rId7"/>
    <p:sldId id="273" r:id="rId8"/>
    <p:sldId id="264" r:id="rId9"/>
    <p:sldId id="265" r:id="rId10"/>
    <p:sldId id="274" r:id="rId11"/>
    <p:sldId id="275" r:id="rId12"/>
    <p:sldId id="267" r:id="rId13"/>
    <p:sldId id="276" r:id="rId14"/>
    <p:sldId id="268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DDCACA-6A4C-4618-A93D-01BD689C1D43}" type="datetimeFigureOut">
              <a:rPr lang="ru-RU" smtClean="0"/>
              <a:t>11.01.2023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7D2330-E346-4B08-A831-0B7E6FCA2D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69739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7D2330-E346-4B08-A831-0B7E6FCA2D7C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25805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7D2330-E346-4B08-A831-0B7E6FCA2D7C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81092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57E7CA-E16D-4BA8-A432-B9F681E9A9DE}" type="datetime1">
              <a:rPr lang="ru-RU" smtClean="0"/>
              <a:t>11.01.2023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Методика обучения спортивной игры «пионербол» в ДОУ детей старшего дошкольного возраста для закрепления интереса к подвижным играм с мячом и играм с элементами спорта</a:t>
            </a: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626EF2-F3CA-413A-977A-AB7C8390B3C7}" type="datetime1">
              <a:rPr lang="ru-RU" smtClean="0"/>
              <a:t>11.01.2023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Методика обучения спортивной игры «пионербол» в ДОУ детей старшего дошкольного возраста для закрепления интереса к подвижным играм с мячом и играм с элементами спорта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8F3E1F-C7FC-45D9-A093-B8183DCAA5C1}" type="datetime1">
              <a:rPr lang="ru-RU" smtClean="0"/>
              <a:t>11.01.2023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Методика обучения спортивной игры «пионербол» в ДОУ детей старшего дошкольного возраста для закрепления интереса к подвижным играм с мячом и играм с элементами спорта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D4AE07-3629-49CA-BF8A-55EFAA48AAB2}" type="datetime1">
              <a:rPr lang="ru-RU" smtClean="0"/>
              <a:t>11.01.2023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Методика обучения спортивной игры «пионербол» в ДОУ детей старшего дошкольного возраста для закрепления интереса к подвижным играм с мячом и играм с элементами спорта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B19885-8F1B-46F8-941F-FFBBDB6CE072}" type="datetime1">
              <a:rPr lang="ru-RU" smtClean="0"/>
              <a:t>11.01.2023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Методика обучения спортивной игры «пионербол» в ДОУ детей старшего дошкольного возраста для закрепления интереса к подвижным играм с мячом и играм с элементами спорта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DC712D-0E8B-4E4B-9A6A-12D17B01736B}" type="datetime1">
              <a:rPr lang="ru-RU" smtClean="0"/>
              <a:t>11.01.2023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Методика обучения спортивной игры «пионербол» в ДОУ детей старшего дошкольного возраста для закрепления интереса к подвижным играм с мячом и играм с элементами спорта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81297A-F950-4390-BCAA-A8CDF0F45F95}" type="datetime1">
              <a:rPr lang="ru-RU" smtClean="0"/>
              <a:t>11.01.2023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Методика обучения спортивной игры «пионербол» в ДОУ детей старшего дошкольного возраста для закрепления интереса к подвижным играм с мячом и играм с элементами спорта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B1F776-45C6-49A2-91C4-D2D3DEA072BD}" type="datetime1">
              <a:rPr lang="ru-RU" smtClean="0"/>
              <a:t>11.01.2023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Методика обучения спортивной игры «пионербол» в ДОУ детей старшего дошкольного возраста для закрепления интереса к подвижным играм с мячом и играм с элементами спорта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97BFD2-0D1B-47EF-B839-24493C199F0E}" type="datetime1">
              <a:rPr lang="ru-RU" smtClean="0"/>
              <a:t>11.01.2023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Методика обучения спортивной игры «пионербол» в ДОУ детей старшего дошкольного возраста для закрепления интереса к подвижным играм с мячом и играм с элементами спорта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B62A11-D27F-4033-9098-9222DEDAB8FE}" type="datetime1">
              <a:rPr lang="ru-RU" smtClean="0"/>
              <a:t>11.01.2023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Методика обучения спортивной игры «пионербол» в ДОУ детей старшего дошкольного возраста для закрепления интереса к подвижным играм с мячом и играм с элементами спорта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CD3BA6-D462-42DA-828B-DC40F2D3EA06}" type="datetime1">
              <a:rPr lang="ru-RU" smtClean="0"/>
              <a:t>11.01.2023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Методика обучения спортивной игры «пионербол» в ДОУ детей старшего дошкольного возраста для закрепления интереса к подвижным играм с мячом и играм с элементами спорта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EB6A1486-F8D9-4707-999F-56459410C952}" type="datetime1">
              <a:rPr lang="ru-RU" smtClean="0"/>
              <a:t>11.01.2023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Методика обучения спортивной игры «пионербол» в ДОУ детей старшего дошкольного возраста для закрепления интереса к подвижным играм с мячом и играм с элементами спорта</a:t>
            </a: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3356992"/>
            <a:ext cx="7406640" cy="1472184"/>
          </a:xfrm>
        </p:spPr>
        <p:txBody>
          <a:bodyPr>
            <a:noAutofit/>
          </a:bodyPr>
          <a:lstStyle/>
          <a:p>
            <a:r>
              <a:rPr lang="ru-RU" sz="3600" b="1" dirty="0">
                <a:effectLst/>
              </a:rPr>
              <a:t>Методика обучения спортивной игры «пионербол» в ДОУ детей старшего дошкольного возраста для закрепления интереса к подвижным играм с мячом и играм с элементами </a:t>
            </a:r>
            <a:r>
              <a:rPr lang="ru-RU" sz="3600" b="1" dirty="0" smtClean="0">
                <a:effectLst/>
              </a:rPr>
              <a:t>спорта</a:t>
            </a:r>
            <a:endParaRPr lang="ru-RU" sz="3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4869160"/>
            <a:ext cx="6400800" cy="1988840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pPr algn="l"/>
            <a:r>
              <a:rPr lang="ru-RU" sz="1800" dirty="0" smtClean="0"/>
              <a:t>Составила: инструктор по ФК  </a:t>
            </a:r>
            <a:r>
              <a:rPr lang="ru-RU" sz="1800" dirty="0" err="1" smtClean="0"/>
              <a:t>Барзунатова</a:t>
            </a:r>
            <a:r>
              <a:rPr lang="ru-RU" sz="1800" dirty="0" smtClean="0"/>
              <a:t> Е.И.</a:t>
            </a:r>
          </a:p>
          <a:p>
            <a:pPr algn="l"/>
            <a:r>
              <a:rPr lang="ru-RU" sz="1800" dirty="0" smtClean="0"/>
              <a:t>МАДОУ ДСКН №7 г</a:t>
            </a:r>
            <a:r>
              <a:rPr lang="ru-RU" sz="1800" dirty="0" smtClean="0"/>
              <a:t>. Сосновоборска</a:t>
            </a:r>
            <a:endParaRPr lang="ru-RU" sz="1800" dirty="0" smtClean="0"/>
          </a:p>
          <a:p>
            <a:pPr algn="l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8829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69" r="30460"/>
          <a:stretch/>
        </p:blipFill>
        <p:spPr>
          <a:xfrm>
            <a:off x="1115616" y="0"/>
            <a:ext cx="7776864" cy="4271282"/>
          </a:xfrm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Методика обучения спортивной игры «пионербол» в ДОУ детей старшего дошкольного возраста для закрепления интереса к подвижным играм с мячом и играм с элементами спорта</a:t>
            </a:r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53"/>
          <a:stretch/>
        </p:blipFill>
        <p:spPr>
          <a:xfrm>
            <a:off x="1331640" y="4293097"/>
            <a:ext cx="2829552" cy="2564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06251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043608" y="6305550"/>
            <a:ext cx="7566992" cy="476250"/>
          </a:xfrm>
        </p:spPr>
        <p:txBody>
          <a:bodyPr/>
          <a:lstStyle/>
          <a:p>
            <a:r>
              <a:rPr lang="ru-RU" dirty="0" smtClean="0"/>
              <a:t>Методика обучения спортивной игры «пионербол» в ДОУ детей старшего дошкольного возраста для закрепления интереса к подвижным играм с мячом и играм с элементами спорта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449" y="1556792"/>
            <a:ext cx="8034047" cy="4401491"/>
          </a:xfrm>
        </p:spPr>
      </p:pic>
    </p:spTree>
    <p:extLst>
      <p:ext uri="{BB962C8B-B14F-4D97-AF65-F5344CB8AC3E}">
        <p14:creationId xmlns:p14="http://schemas.microsoft.com/office/powerpoint/2010/main" val="33666717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effectLst/>
              </a:rPr>
              <a:t>Правила игры «пионербол» </a:t>
            </a:r>
            <a:br>
              <a:rPr lang="ru-RU" dirty="0">
                <a:effectLst/>
              </a:rPr>
            </a:br>
            <a:r>
              <a:rPr lang="ru-RU" dirty="0">
                <a:effectLst/>
              </a:rPr>
              <a:t>для детей дошкольного возраста</a:t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2339752" y="6305550"/>
            <a:ext cx="6270848" cy="476250"/>
          </a:xfrm>
        </p:spPr>
        <p:txBody>
          <a:bodyPr/>
          <a:lstStyle/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Методика обучения спортивной игры «пионербол» в ДОУ детей старшего дошкольного возраста для закрепления интереса к подвижным играм с мячом и играм с элементами спорта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079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176" y="0"/>
            <a:ext cx="8059824" cy="5373216"/>
          </a:xfrm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043608" y="6305550"/>
            <a:ext cx="7566992" cy="476250"/>
          </a:xfrm>
        </p:spPr>
        <p:txBody>
          <a:bodyPr/>
          <a:lstStyle/>
          <a:p>
            <a:r>
              <a:rPr lang="ru-RU" dirty="0" smtClean="0"/>
              <a:t>Методика обучения спортивной игры «пионербол» в ДОУ детей старшего дошкольного возраста для закрепления интереса к подвижным играм с мячом и играм с элементами спорта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24015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effectLst/>
              </a:rPr>
              <a:t>Судейство при проведении игры «пионербол</a:t>
            </a:r>
            <a:r>
              <a:rPr lang="ru-RU" b="1" dirty="0" smtClean="0">
                <a:effectLst/>
              </a:rPr>
              <a:t>»</a:t>
            </a:r>
            <a:endParaRPr lang="ru-RU" dirty="0"/>
          </a:p>
        </p:txBody>
      </p:sp>
      <p:pic>
        <p:nvPicPr>
          <p:cNvPr id="1037" name="Picture 1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447800"/>
            <a:ext cx="6011696" cy="58979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691680" y="1700808"/>
            <a:ext cx="1080120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1691680" y="2636912"/>
            <a:ext cx="1080120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1681630" y="3429000"/>
            <a:ext cx="109017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1702024" y="4149080"/>
            <a:ext cx="109017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1698220" y="5085184"/>
            <a:ext cx="109017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1660461" y="6137920"/>
            <a:ext cx="109017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6986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effectLst/>
              </a:rPr>
              <a:t>Подвижные игры с мячом, включающие элементы игры «пионербол»</a:t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2339752" y="6305550"/>
            <a:ext cx="6270848" cy="476250"/>
          </a:xfrm>
        </p:spPr>
        <p:txBody>
          <a:bodyPr/>
          <a:lstStyle/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Методика обучения спортивной игры «пионербол» в ДОУ детей старшего дошкольного возраста для закрепления интереса к подвижным играм с мячом и играм с элементами спорта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6276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7606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effectLst/>
              </a:rPr>
              <a:t>Подвижные игры с мячом 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5100" y="2528329"/>
            <a:ext cx="3657600" cy="265541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6850" y="2557589"/>
            <a:ext cx="3657600" cy="2596896"/>
          </a:xfrm>
        </p:spPr>
      </p:pic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1043608" y="6305550"/>
            <a:ext cx="7566992" cy="476250"/>
          </a:xfrm>
          <a:solidFill>
            <a:schemeClr val="bg1"/>
          </a:solidFill>
        </p:spPr>
        <p:txBody>
          <a:bodyPr/>
          <a:lstStyle/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Методика обучения спортивной игры «пионербол» в ДОУ детей старшего дошкольного возраста для закрепления интереса к подвижным играм с мячом и играм с элементами спорта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3882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Пионербол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4375" y="1447800"/>
            <a:ext cx="6400800" cy="4800600"/>
          </a:xfrm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043608" y="6305550"/>
            <a:ext cx="7566992" cy="476250"/>
          </a:xfrm>
        </p:spPr>
        <p:txBody>
          <a:bodyPr/>
          <a:lstStyle/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Методика обучения спортивной игры «пионербол» в ДОУ детей старшего дошкольного возраста для закрепления 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интереса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к подвижным играм с мячом и играм с элементами спорта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3885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мастер-класса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Освоение методики обучения игры пионербол в </a:t>
            </a:r>
            <a:r>
              <a:rPr lang="ru-RU" dirty="0" smtClean="0"/>
              <a:t>ДОУ для </a:t>
            </a:r>
            <a:r>
              <a:rPr lang="ru-RU" dirty="0"/>
              <a:t>детей старшего возраста и ее применение для закрепления интереса к подвижным играм с мячом и играм с элементами спорта в практической деятельности инструкторов по физической культуре.</a:t>
            </a:r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043608" y="6305550"/>
            <a:ext cx="7566992" cy="476250"/>
          </a:xfrm>
        </p:spPr>
        <p:txBody>
          <a:bodyPr/>
          <a:lstStyle/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Методика обучения спортивной игры «пионербол» в ДОУ детей старшего дошкольного возраста для закрепления интереса к подвижным играм с мячом и играм с элементами спорта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4285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 мастер-класса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1</a:t>
            </a:r>
            <a:r>
              <a:rPr lang="ru-RU" dirty="0" smtClean="0"/>
              <a:t>. Познакомить </a:t>
            </a:r>
            <a:r>
              <a:rPr lang="ru-RU" dirty="0"/>
              <a:t>участников мастер-класса с опытом работы по применению методики обучения игры пионербол в </a:t>
            </a:r>
            <a:r>
              <a:rPr lang="ru-RU" dirty="0" err="1"/>
              <a:t>доу</a:t>
            </a:r>
            <a:r>
              <a:rPr lang="ru-RU" dirty="0"/>
              <a:t> для детей старшего дошкольного возраста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dirty="0"/>
              <a:t>2. Обучить слушателей мастер-класса методике обучения игры в пионербол детей старшего дошкольного возраста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dirty="0"/>
              <a:t>3. Вызвать желание применять подвижные игры с мячом и играм с элементами спорта в работе с детьми, как средство обучения игры пионербол для детей старшего дошкольного возраста.</a:t>
            </a:r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043608" y="6305550"/>
            <a:ext cx="7566992" cy="476250"/>
          </a:xfrm>
        </p:spPr>
        <p:txBody>
          <a:bodyPr/>
          <a:lstStyle/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Методика обучения спортивной игры «пионербол» в ДОУ детей старшего дошкольного возраста для закрепления интереса к подвижным играм с мячом и играм с элементами спорта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3857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effectLst/>
              </a:rPr>
              <a:t>Методика обучения </a:t>
            </a:r>
            <a:r>
              <a:rPr lang="ru-RU" dirty="0" smtClean="0">
                <a:effectLst/>
              </a:rPr>
              <a:t>спортивной игры «пионербол» </a:t>
            </a:r>
            <a:r>
              <a:rPr lang="ru-RU" dirty="0">
                <a:effectLst/>
              </a:rPr>
              <a:t>в ДОУ для детей старшего возраста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3412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206" y="3140968"/>
            <a:ext cx="4563985" cy="3168352"/>
          </a:xfrm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043608" y="6305550"/>
            <a:ext cx="7566992" cy="476250"/>
          </a:xfrm>
        </p:spPr>
        <p:txBody>
          <a:bodyPr/>
          <a:lstStyle/>
          <a:p>
            <a:r>
              <a:rPr lang="ru-RU" dirty="0" smtClean="0"/>
              <a:t>Методика обучения спортивной игры «пионербол» в ДОУ детей старшего дошкольного возраста для закрепления интереса к подвижным играм с мячом и играм с элементами спорта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548680"/>
            <a:ext cx="1872208" cy="561662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46332"/>
            <a:ext cx="5010150" cy="2790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93764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Действия без мяча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718489"/>
            <a:ext cx="6120680" cy="4066897"/>
          </a:xfrm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043608" y="6305550"/>
            <a:ext cx="7566992" cy="476250"/>
          </a:xfrm>
        </p:spPr>
        <p:txBody>
          <a:bodyPr/>
          <a:lstStyle/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Методика обучения спортивной игры «пионербол» в ДОУ детей старшего дошкольного возраста для закрепления интереса к подвижным играм с мячом и играм с элементами спорта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31640" y="5807473"/>
            <a:ext cx="7560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Игровая стойка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122900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Действия с мячом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2476796"/>
            <a:ext cx="6120680" cy="2550283"/>
          </a:xfrm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043608" y="6305550"/>
            <a:ext cx="7566992" cy="476250"/>
          </a:xfrm>
        </p:spPr>
        <p:txBody>
          <a:bodyPr/>
          <a:lstStyle/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Методика обучения спортивной игры «пионербол» в ДОУ детей старшего дошкольного возраста для закрепления интереса к подвижным играм с мячом и играм с элементами спорта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31640" y="5229200"/>
            <a:ext cx="7560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Держание мяча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364006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74</TotalTime>
  <Words>472</Words>
  <Application>Microsoft Office PowerPoint</Application>
  <PresentationFormat>Экран (4:3)</PresentationFormat>
  <Paragraphs>38</Paragraphs>
  <Slides>16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Солнцестояние</vt:lpstr>
      <vt:lpstr>Методика обучения спортивной игры «пионербол» в ДОУ детей старшего дошкольного возраста для закрепления интереса к подвижным играм с мячом и играм с элементами спорта</vt:lpstr>
      <vt:lpstr>Подвижные игры с мячом </vt:lpstr>
      <vt:lpstr>Пионербол</vt:lpstr>
      <vt:lpstr>Цель мастер-класса</vt:lpstr>
      <vt:lpstr>Задачи мастер-класса</vt:lpstr>
      <vt:lpstr>Методика обучения спортивной игры «пионербол» в ДОУ для детей старшего возраста</vt:lpstr>
      <vt:lpstr>Презентация PowerPoint</vt:lpstr>
      <vt:lpstr>Действия без мяча</vt:lpstr>
      <vt:lpstr>Действия с мячом</vt:lpstr>
      <vt:lpstr>Презентация PowerPoint</vt:lpstr>
      <vt:lpstr>Презентация PowerPoint</vt:lpstr>
      <vt:lpstr>Правила игры «пионербол»  для детей дошкольного возраста </vt:lpstr>
      <vt:lpstr>Презентация PowerPoint</vt:lpstr>
      <vt:lpstr>Судейство при проведении игры «пионербол»</vt:lpstr>
      <vt:lpstr>Подвижные игры с мячом, включающие элементы игры «пионербол» 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10</cp:revision>
  <dcterms:created xsi:type="dcterms:W3CDTF">2023-01-09T03:56:56Z</dcterms:created>
  <dcterms:modified xsi:type="dcterms:W3CDTF">2023-01-11T05:00:02Z</dcterms:modified>
</cp:coreProperties>
</file>