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нтересные фотографии моржей(30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861224" cy="43924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0"/>
            <a:ext cx="56166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морж 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Моржи – это млекопитающие животные, которые живут в воде, являются ластоногими. </a:t>
            </a:r>
          </a:p>
        </p:txBody>
      </p:sp>
      <p:pic>
        <p:nvPicPr>
          <p:cNvPr id="14338" name="Picture 2" descr="морж повадки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5832648" cy="437107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Эти морские звери имеют огромные размеры своего тела. Вес взрослого животного – самца достигает 1,5 тонны. </a:t>
            </a:r>
            <a:endParaRPr lang="ru-RU" sz="4400" dirty="0"/>
          </a:p>
        </p:txBody>
      </p:sp>
      <p:pic>
        <p:nvPicPr>
          <p:cNvPr id="15362" name="Picture 2" descr="&amp;quot;width=&amp;quot;550&amp;quot; alt=&amp;quot;Морж Фото Животного&amp;quot; title=&amp;quot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516898"/>
            <a:ext cx="5832648" cy="388843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Самки обычно весят около 1 тонны. Моржи имеют два мощных бивня – это два огромных выступающих клыка длиной 80 см. </a:t>
            </a:r>
            <a:endParaRPr lang="ru-RU" sz="4800" dirty="0"/>
          </a:p>
        </p:txBody>
      </p:sp>
      <p:pic>
        <p:nvPicPr>
          <p:cNvPr id="16386" name="Picture 2" descr="Морж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96952"/>
            <a:ext cx="4032448" cy="3533684"/>
          </a:xfrm>
          <a:prstGeom prst="rect">
            <a:avLst/>
          </a:prstGeom>
          <a:noFill/>
        </p:spPr>
      </p:pic>
      <p:pic>
        <p:nvPicPr>
          <p:cNvPr id="16388" name="Picture 4" descr="Про моржей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3806885" cy="28529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Основным местом пребывания этих животных является Арктика, побережье Северного ледовитого океана, Гренландия, Красное море, Исландия. </a:t>
            </a:r>
            <a:endParaRPr lang="ru-RU" sz="4800" dirty="0"/>
          </a:p>
        </p:txBody>
      </p:sp>
      <p:pic>
        <p:nvPicPr>
          <p:cNvPr id="17410" name="Picture 2" descr="Хвост моржа 34 фото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56992"/>
            <a:ext cx="4247964" cy="2831977"/>
          </a:xfrm>
          <a:prstGeom prst="rect">
            <a:avLst/>
          </a:prstGeom>
          <a:noFill/>
        </p:spPr>
      </p:pic>
      <p:pic>
        <p:nvPicPr>
          <p:cNvPr id="17412" name="Picture 4" descr="Живут моржи около 20 лет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3599631" cy="26976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Моржи любят мигрировать, поэтому их можно также встретить на востоке Сибири.</a:t>
            </a:r>
          </a:p>
        </p:txBody>
      </p:sp>
      <p:pic>
        <p:nvPicPr>
          <p:cNvPr id="18434" name="Picture 2" descr="Тату морж (54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4067175" cy="3048001"/>
          </a:xfrm>
          <a:prstGeom prst="rect">
            <a:avLst/>
          </a:prstGeom>
          <a:noFill/>
        </p:spPr>
      </p:pic>
      <p:pic>
        <p:nvPicPr>
          <p:cNvPr id="18436" name="Picture 4" descr="Морж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362325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Единственным и главным врагом для моржей являются касатки.</a:t>
            </a:r>
          </a:p>
        </p:txBody>
      </p:sp>
      <p:pic>
        <p:nvPicPr>
          <p:cNvPr id="19460" name="Picture 4" descr="Морж Живые Обои скриншот 4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645024"/>
            <a:ext cx="4572000" cy="2857500"/>
          </a:xfrm>
          <a:prstGeom prst="rect">
            <a:avLst/>
          </a:prstGeom>
          <a:noFill/>
        </p:spPr>
      </p:pic>
      <p:pic>
        <p:nvPicPr>
          <p:cNvPr id="19458" name="Picture 2" descr="Касатки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4229100" cy="3048001"/>
          </a:xfrm>
          <a:prstGeom prst="rect">
            <a:avLst/>
          </a:prstGeom>
          <a:noFill/>
        </p:spPr>
      </p:pic>
      <p:sp>
        <p:nvSpPr>
          <p:cNvPr id="6" name="Стрелка углом 5"/>
          <p:cNvSpPr/>
          <p:nvPr/>
        </p:nvSpPr>
        <p:spPr>
          <a:xfrm rot="5400000">
            <a:off x="5660845" y="2340155"/>
            <a:ext cx="1121635" cy="70703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Крупные взрослые моржи способны дать хороший отпор белому медведю, и поэтому </a:t>
            </a:r>
            <a:r>
              <a:rPr lang="ru-RU" sz="4800" dirty="0" smtClean="0"/>
              <a:t>медведь</a:t>
            </a:r>
            <a:r>
              <a:rPr lang="ru-RU" sz="4800" dirty="0" smtClean="0"/>
              <a:t> </a:t>
            </a:r>
            <a:r>
              <a:rPr lang="ru-RU" sz="4800" dirty="0" smtClean="0"/>
              <a:t>на них не нападает, а лакомится более легкой добычей.</a:t>
            </a:r>
            <a:endParaRPr lang="ru-RU" sz="4800" dirty="0"/>
          </a:p>
        </p:txBody>
      </p:sp>
      <p:pic>
        <p:nvPicPr>
          <p:cNvPr id="20482" name="Picture 2" descr="Охотится на моржей при помощи камней, продолжает род с бурыми медведями и н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933056"/>
            <a:ext cx="4572000" cy="25717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88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 !!!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1506" name="Picture 2" descr="Интересные фотографии моржей(30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848872" cy="523258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Valued eMachines Customer</cp:lastModifiedBy>
  <cp:revision>12</cp:revision>
  <dcterms:modified xsi:type="dcterms:W3CDTF">2022-11-23T00:15:34Z</dcterms:modified>
</cp:coreProperties>
</file>