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doshkolnik.ru/patriotizm/24279-nravstvennopatrioticheskoe-vospitanie-doshkolnikov.htm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doshkolnik.ru/patriotizm/24279-nravstvennopatrioticheskoe-vospitanie-doshkolnikov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doshkolnik.ru/patriotizm/24279-nravstvennopatrioticheskoe-vospitanie-doshkolnikov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doshkolnik.ru/patriotizm/24279-nravstvennopatrioticheskoe-vospitanie-doshkolnikov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hyperlink" Target="http://doshkolnik.ru/patriotizm/24279-nravstvennopatrioticheskoe-vospitanie-doshkolnikov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doshkolnik.ru/patriotizm/24279-nravstvennopatrioticheskoe-vospitanie-doshkolnikov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doshkolnik.ru/patriotizm/24279-nravstvennopatrioticheskoe-vospitanie-doshkolnikov.html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hlinkClick r:id="rId2"/>
              </a:rPr>
              <a:t>«Нравственно-патриотическое воспитание дошкольников».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92869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hlinkClick r:id="rId2"/>
              </a:rPr>
              <a:t>«День Победы».</a:t>
            </a:r>
            <a:endParaRPr lang="ru-RU" sz="3600" dirty="0"/>
          </a:p>
        </p:txBody>
      </p:sp>
      <p:pic>
        <p:nvPicPr>
          <p:cNvPr id="9219" name="Picture 3" descr="C:\Users\User\Desktop\Новая папка (3)\20220427_14510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714488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785950"/>
          </a:xfrm>
        </p:spPr>
        <p:txBody>
          <a:bodyPr>
            <a:normAutofit/>
          </a:bodyPr>
          <a:lstStyle/>
          <a:p>
            <a:r>
              <a:rPr lang="ru-RU" b="1" dirty="0" smtClean="0">
                <a:hlinkClick r:id="rId2"/>
              </a:rPr>
              <a:t>«День Народного Единства».</a:t>
            </a:r>
            <a:endParaRPr lang="ru-RU" b="1" dirty="0"/>
          </a:p>
        </p:txBody>
      </p:sp>
      <p:pic>
        <p:nvPicPr>
          <p:cNvPr id="1026" name="Picture 2" descr="C:\Users\User\Desktop\младшая группа Непоседы\фото работа\день народного единства\20221026_15332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000240"/>
            <a:ext cx="3905277" cy="2928958"/>
          </a:xfrm>
          <a:prstGeom prst="rect">
            <a:avLst/>
          </a:prstGeom>
          <a:noFill/>
        </p:spPr>
      </p:pic>
      <p:pic>
        <p:nvPicPr>
          <p:cNvPr id="7" name="Picture 2" descr="C:\Users\User\Desktop\младшая группа Непоседы\фото работа\день народного единства\20221026_1536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000372"/>
            <a:ext cx="4072470" cy="30543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младшая группа Непоседы\фото работа\день народного единства\20221027_1025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214422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hlinkClick r:id="rId2"/>
              </a:rPr>
              <a:t>Развлечение «В гостях у матрешки».</a:t>
            </a:r>
            <a:endParaRPr lang="ru-RU" sz="3600" dirty="0"/>
          </a:p>
        </p:txBody>
      </p:sp>
      <p:pic>
        <p:nvPicPr>
          <p:cNvPr id="2051" name="Picture 3" descr="C:\Users\User\Desktop\Новая папка\20221102_10002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Новая папка\20221102_0856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71480"/>
            <a:ext cx="4755633" cy="3566725"/>
          </a:xfrm>
          <a:prstGeom prst="rect">
            <a:avLst/>
          </a:prstGeom>
          <a:noFill/>
        </p:spPr>
      </p:pic>
      <p:pic>
        <p:nvPicPr>
          <p:cNvPr id="5" name="Picture 2" descr="C:\Users\User\Desktop\Новая папка\20221102_0858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3143248"/>
            <a:ext cx="4500594" cy="3375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hlinkClick r:id="rId2"/>
              </a:rPr>
              <a:t>Выставка «Кукла в национальном костюме».</a:t>
            </a:r>
            <a:endParaRPr lang="ru-RU" sz="3600" dirty="0"/>
          </a:p>
        </p:txBody>
      </p:sp>
      <p:pic>
        <p:nvPicPr>
          <p:cNvPr id="5123" name="Picture 3" descr="C:\Users\User\Desktop\Новая папка\20221028_11525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1571612"/>
            <a:ext cx="5303324" cy="3977493"/>
          </a:xfrm>
          <a:prstGeom prst="rect">
            <a:avLst/>
          </a:prstGeom>
          <a:noFill/>
        </p:spPr>
      </p:pic>
      <p:pic>
        <p:nvPicPr>
          <p:cNvPr id="8" name="Picture 2" descr="C:\Users\User\Desktop\Новая папка\20221026_1340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4000504"/>
            <a:ext cx="1915715" cy="2554287"/>
          </a:xfrm>
          <a:prstGeom prst="rect">
            <a:avLst/>
          </a:prstGeom>
          <a:noFill/>
        </p:spPr>
      </p:pic>
      <p:pic>
        <p:nvPicPr>
          <p:cNvPr id="9" name="Picture 3" descr="C:\Users\User\Desktop\Новая папка\20221024_1322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1357298"/>
            <a:ext cx="2183608" cy="2911477"/>
          </a:xfrm>
          <a:prstGeom prst="rect">
            <a:avLst/>
          </a:prstGeom>
          <a:noFill/>
        </p:spPr>
      </p:pic>
      <p:pic>
        <p:nvPicPr>
          <p:cNvPr id="10" name="Picture 4" descr="C:\Users\User\Desktop\Новая папка\20221028_11524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9454" y="1285860"/>
            <a:ext cx="1969294" cy="2625725"/>
          </a:xfrm>
          <a:prstGeom prst="rect">
            <a:avLst/>
          </a:prstGeom>
          <a:noFill/>
        </p:spPr>
      </p:pic>
      <p:pic>
        <p:nvPicPr>
          <p:cNvPr id="11" name="Picture 5" descr="C:\Users\User\Desktop\Новая папка\20221024_132243.jpg"/>
          <p:cNvPicPr>
            <a:picLocks noChangeAspect="1" noChangeArrowheads="1"/>
          </p:cNvPicPr>
          <p:nvPr/>
        </p:nvPicPr>
        <p:blipFill>
          <a:blip r:embed="rId7" cstate="print"/>
          <a:srcRect t="6761"/>
          <a:stretch>
            <a:fillRect/>
          </a:stretch>
        </p:blipFill>
        <p:spPr bwMode="auto">
          <a:xfrm>
            <a:off x="0" y="4143380"/>
            <a:ext cx="2183608" cy="2714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hlinkClick r:id="rId2"/>
              </a:rPr>
              <a:t>Центр «Патриотического воспитания».</a:t>
            </a:r>
            <a:endParaRPr lang="ru-RU" sz="3600" dirty="0"/>
          </a:p>
        </p:txBody>
      </p:sp>
      <p:pic>
        <p:nvPicPr>
          <p:cNvPr id="6150" name="Picture 6" descr="C:\Users\User\Desktop\20230112_17592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20221117_1547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4764" y="1600200"/>
            <a:ext cx="3394472" cy="4525963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hlinkClick r:id="rId3"/>
              </a:rPr>
              <a:t>Макет « Достопримечательности города».</a:t>
            </a:r>
            <a:endParaRPr lang="ru-RU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20221118_0942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3302" r="5015"/>
          <a:stretch>
            <a:fillRect/>
          </a:stretch>
        </p:blipFill>
        <p:spPr bwMode="auto">
          <a:xfrm>
            <a:off x="142844" y="0"/>
            <a:ext cx="4493539" cy="4125923"/>
          </a:xfrm>
          <a:prstGeom prst="rect">
            <a:avLst/>
          </a:prstGeom>
          <a:noFill/>
        </p:spPr>
      </p:pic>
      <p:pic>
        <p:nvPicPr>
          <p:cNvPr id="5" name="Picture 2" descr="C:\Users\User\Desktop\20221118_0940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83552" y="2987664"/>
            <a:ext cx="5160448" cy="3870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38</Words>
  <PresentationFormat>Экран (4:3)</PresentationFormat>
  <Paragraphs>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«Нравственно-патриотическое воспитание дошкольников».</vt:lpstr>
      <vt:lpstr>«День Народного Единства».</vt:lpstr>
      <vt:lpstr>Слайд 3</vt:lpstr>
      <vt:lpstr>Развлечение «В гостях у матрешки».</vt:lpstr>
      <vt:lpstr>Слайд 5</vt:lpstr>
      <vt:lpstr>Выставка «Кукла в национальном костюме».</vt:lpstr>
      <vt:lpstr>Центр «Патриотического воспитания».</vt:lpstr>
      <vt:lpstr>Макет « Достопримечательности города».</vt:lpstr>
      <vt:lpstr>Слайд 9</vt:lpstr>
      <vt:lpstr>«День Победы».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2023-02-13T02:54:32Z</dcterms:created>
  <dcterms:modified xsi:type="dcterms:W3CDTF">2023-02-13T03:47:53Z</dcterms:modified>
</cp:coreProperties>
</file>