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3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113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3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5858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158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2482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084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718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489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60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423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85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96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49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456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416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384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FA9DB-84AE-42D6-B6A2-F7DB660CB6F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E89A28A-E81D-47AF-B4D2-688A637FC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9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>
            <a:solidFill>
              <a:srgbClr val="FFC000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7131A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ПЕРЕЛЕТНЫЕ ПТИЦЫ</a:t>
            </a:r>
            <a:endParaRPr lang="ru-RU" dirty="0">
              <a:solidFill>
                <a:srgbClr val="7131A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ln>
            <a:solidFill>
              <a:srgbClr val="FFC000"/>
            </a:solidFill>
          </a:ln>
        </p:spPr>
        <p:txBody>
          <a:bodyPr/>
          <a:lstStyle/>
          <a:p>
            <a:pPr algn="r"/>
            <a:r>
              <a:rPr lang="ru-RU" dirty="0" smtClean="0">
                <a:solidFill>
                  <a:srgbClr val="7030A0"/>
                </a:solidFill>
              </a:rPr>
              <a:t>Подготовила воспитатель: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Кутузова С.В.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965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131A1"/>
                </a:solidFill>
              </a:rPr>
              <a:t>Лебедь</a:t>
            </a:r>
            <a:endParaRPr lang="ru-RU" sz="6000" b="1" i="1" dirty="0">
              <a:solidFill>
                <a:srgbClr val="7131A1"/>
              </a:solidFill>
            </a:endParaRPr>
          </a:p>
        </p:txBody>
      </p:sp>
      <p:pic>
        <p:nvPicPr>
          <p:cNvPr id="3" name="Picture 2" descr="http://kazakh-zerno.kz/images/novii_sait/lebedi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924" y="1905000"/>
            <a:ext cx="5508104" cy="3673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4401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Гусь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3" name="Picture 2" descr="http://www.theepochtimes.com/n3/eet-content/uploads/2013/06/Canada-Goose-PhotosCom-139956551-Janet-Forjan-Freedman-1024x6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924" y="1905000"/>
            <a:ext cx="5513997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6124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Стриж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3" name="Picture 2" descr="http://club.foto.ru/gallery/images/photo/2009/10/08/14436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924" y="1905000"/>
            <a:ext cx="4734302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0313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Презентация перелётные птицы\фото птиц\image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877" y="471407"/>
            <a:ext cx="8260901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03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7442" y="2871989"/>
            <a:ext cx="75598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7030A0"/>
                </a:solidFill>
              </a:rPr>
              <a:t>Спасибо за внимание !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38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651" y="624110"/>
            <a:ext cx="4825307" cy="1280890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7030A0"/>
                </a:solidFill>
              </a:rPr>
              <a:t>Грач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Андрей\Desktop\показ\1. Грач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651" y="2098183"/>
            <a:ext cx="5961955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2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1003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Скворец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3" name="Picture 3" descr="C:\Users\Андрей\Desktop\показ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2924" y="2445434"/>
            <a:ext cx="5520836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1333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9110" y="286603"/>
            <a:ext cx="4997003" cy="1027042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7030A0"/>
                </a:solidFill>
              </a:rPr>
              <a:t>Ласточка 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4" name="Picture 2" descr="C:\Documents and Settings\Admin\Рабочий стол\ДЕТСКИЕ ПРЕЗЕНТАЦИИ\ПЕРЕЛЕТНЫЕ ПТИЦЫ\ласточ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1669" y="1840128"/>
            <a:ext cx="5664447" cy="4214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2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4619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Журавль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Андрей\Desktop\показ\6. журав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2924" y="2035090"/>
            <a:ext cx="5991066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6361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Аист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Андрей\Desktop\показ\2. Аис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924" y="1905000"/>
            <a:ext cx="5688632" cy="3795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876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Утка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Андрей\Desktop\показ\9. ут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2924" y="1905000"/>
            <a:ext cx="5517152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6144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Жаворонок 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Андрей\Desktop\показ\7. полевой жавороно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924" y="2484640"/>
            <a:ext cx="5976664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1403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Соловей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Андрей\Desktop\показ\Соловей\Солов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2924" y="2368162"/>
            <a:ext cx="5394522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5751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</TotalTime>
  <Words>23</Words>
  <Application>Microsoft Office PowerPoint</Application>
  <PresentationFormat>Широкоэкранный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Times New Roman</vt:lpstr>
      <vt:lpstr>Wingdings 3</vt:lpstr>
      <vt:lpstr>Легкий дым</vt:lpstr>
      <vt:lpstr>ПЕРЕЛЕТНЫЕ ПТИЦЫ</vt:lpstr>
      <vt:lpstr>Грач</vt:lpstr>
      <vt:lpstr>Скворец</vt:lpstr>
      <vt:lpstr>Ласточка </vt:lpstr>
      <vt:lpstr>Журавль</vt:lpstr>
      <vt:lpstr>Аист</vt:lpstr>
      <vt:lpstr>Утка</vt:lpstr>
      <vt:lpstr>Жаворонок </vt:lpstr>
      <vt:lpstr>Соловей</vt:lpstr>
      <vt:lpstr>Лебедь</vt:lpstr>
      <vt:lpstr>Гусь</vt:lpstr>
      <vt:lpstr>Стриж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ПЕРЕЛЕТНЫЕ ПТИЦЫ</dc:title>
  <dc:creator>Alexey</dc:creator>
  <cp:lastModifiedBy>Alexey</cp:lastModifiedBy>
  <cp:revision>3</cp:revision>
  <dcterms:created xsi:type="dcterms:W3CDTF">2023-02-13T15:18:20Z</dcterms:created>
  <dcterms:modified xsi:type="dcterms:W3CDTF">2023-02-13T15:39:58Z</dcterms:modified>
</cp:coreProperties>
</file>