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106B4A3-4212-4E39-93DE-E053E8F69C28}" type="datetimeFigureOut">
              <a:rPr lang="en-US" smtClean="0"/>
              <a:pPr/>
              <a:t>2/13/2023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008_%D0%B3%D0%BE%D0%B4" TargetMode="External"/><Relationship Id="rId3" Type="http://schemas.openxmlformats.org/officeDocument/2006/relationships/hyperlink" Target="https://ru.wikipedia.org/wiki/1918_%D0%B3%D0%BE%D0%B4" TargetMode="External"/><Relationship Id="rId7" Type="http://schemas.openxmlformats.org/officeDocument/2006/relationships/hyperlink" Target="https://ru.wikipedia.org/wiki/3_%D0%B0%D0%B2%D0%B3%D1%83%D1%81%D1%82%D0%B0" TargetMode="External"/><Relationship Id="rId2" Type="http://schemas.openxmlformats.org/officeDocument/2006/relationships/hyperlink" Target="https://ru.wikipedia.org/wiki/11_%D0%B4%D0%B5%D0%BA%D0%B0%D0%B1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E%D1%81%D1%81%D0%B8%D0%B9%D1%81%D0%BA%D0%B0%D1%8F_%D0%A1%D0%BE%D1%86%D0%B8%D0%B0%D0%BB%D0%B8%D1%81%D1%82%D0%B8%D1%87%D0%B5%D1%81%D0%BA%D0%B0%D1%8F_%D0%A4%D0%B5%D0%B4%D0%B5%D1%80%D0%B0%D1%82%D0%B8%D0%B2%D0%BD%D0%B0%D1%8F_%D0%A1%D0%BE%D0%B2%D0%B5%D1%82%D1%81%D0%BA%D0%B0%D1%8F_%D0%A0%D0%B5%D1%81%D0%BF%D1%83%D0%B1%D0%BB%D0%B8%D0%BA%D0%B0_(1917%E2%80%941922)" TargetMode="External"/><Relationship Id="rId11" Type="http://schemas.openxmlformats.org/officeDocument/2006/relationships/image" Target="../media/image2.jpeg"/><Relationship Id="rId5" Type="http://schemas.openxmlformats.org/officeDocument/2006/relationships/hyperlink" Target="https://ru.wikipedia.org/wiki/%D0%A2%D0%B5%D1%80%D1%81%D0%BA%D0%B0%D1%8F_%D0%BE%D0%B1%D0%BB%D0%B0%D1%81%D1%82%D1%8C" TargetMode="External"/><Relationship Id="rId10" Type="http://schemas.openxmlformats.org/officeDocument/2006/relationships/hyperlink" Target="https://ru.wikipedia.org/wiki/%D0%A0%D0%BE%D1%81%D1%81%D0%B8%D1%8F" TargetMode="External"/><Relationship Id="rId4" Type="http://schemas.openxmlformats.org/officeDocument/2006/relationships/hyperlink" Target="https://ru.wikipedia.org/wiki/%D0%9A%D0%B8%D1%81%D0%BB%D0%BE%D0%B2%D0%BE%D0%B4%D1%81%D0%BA" TargetMode="External"/><Relationship Id="rId9" Type="http://schemas.openxmlformats.org/officeDocument/2006/relationships/hyperlink" Target="https://ru.wikipedia.org/wiki/%D0%9C%D0%BE%D1%81%D0%BA%D0%B2%D0%B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brazovaka.ru/alpha/s/stalin-iosif-vissarionovich-stalin-joseph-vissarionovich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obrazovaka.ru/books/solzhenicyn/matrenin-dvo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Повторение по теме: «Бессоюзные  сложные предложения».</a:t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По рассказу А.И. Солженицына «Матрёнин двор»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Задания  по тексту  рассказа А.И. </a:t>
            </a:r>
            <a:r>
              <a:rPr lang="ru-RU" b="1" i="1" dirty="0" err="1" smtClean="0">
                <a:solidFill>
                  <a:srgbClr val="00B050"/>
                </a:solidFill>
              </a:rPr>
              <a:t>Солженицина</a:t>
            </a:r>
            <a:r>
              <a:rPr lang="ru-RU" b="1" i="1" dirty="0" smtClean="0">
                <a:solidFill>
                  <a:srgbClr val="00B050"/>
                </a:solidFill>
              </a:rPr>
              <a:t>  «Матрёнин двор»:</a:t>
            </a:r>
          </a:p>
          <a:p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367240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>
                <a:solidFill>
                  <a:srgbClr val="002060"/>
                </a:solidFill>
              </a:rPr>
              <a:t>1. Задание: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1. Найти  в  тексте  рассказа  бессоюзные  сложные  предложения с  запятой и точкой  с запятой. </a:t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2. Выписать предложения</a:t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3. Устно  объяснить  знаки  препинания  в  предложениях</a:t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4. Составить схемы предложений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2.  Задание:</a:t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</a:rPr>
              <a:t>1. Выписать из  текста  рассказа предложения  с  двоеточием  между  частями бессоюзного  сложного  предложения</a:t>
            </a:r>
            <a:br>
              <a:rPr lang="ru-RU" sz="4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</a:rPr>
              <a:t>2. Объяснить (устно) постановку  знаков препинаний  в предложениях</a:t>
            </a:r>
            <a:br>
              <a:rPr lang="ru-RU" sz="4000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</a:rPr>
              <a:t>3. Составить схемы  предложений</a:t>
            </a:r>
            <a:endParaRPr lang="ru-RU" sz="4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52596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1. Выписать предложения  с  тире  в  бессоюзном  сложном  предложении 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2. Объяснить знаки  препинания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3. Составить схемы  предложений 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3. Задание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i="1" dirty="0" smtClean="0">
                <a:solidFill>
                  <a:srgbClr val="FF0066"/>
                </a:solidFill>
              </a:rPr>
              <a:t>Итоги. Рефлексия</a:t>
            </a:r>
            <a:endParaRPr lang="ru-RU" i="1" dirty="0">
              <a:solidFill>
                <a:srgbClr val="FF0066"/>
              </a:solidFill>
            </a:endParaRPr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007291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Бессоюзное сложное предложение — это сложное предложение, в котором простые предложения объединены в одно целое по смыслу и интонационно, без помощи союзов или союзных слов: [Привычка свыше нам дана]: [замена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</a:rPr>
              <a:t>счастию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 она] (А. Пушкин). Была без радости любовь, разлука будет без печали. — М. Ю. Лермонтов. Ножи стучат, посуда звенит, масло шипит. — А. П. Чехов.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3813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Части бессоюзного предложения разделяются запятой, тире, двоеточием или точкой с запятой</a:t>
            </a:r>
            <a:r>
              <a:rPr lang="ru-RU" sz="2800" b="1" i="1" dirty="0" smtClean="0">
                <a:solidFill>
                  <a:srgbClr val="A50021"/>
                </a:solidFill>
              </a:rPr>
              <a:t>. Метель не утихала, небо не прояснялось. (А.С. Пушкин) Шестнадцать лет служу - такого со мной не было. (Л.Н. Толстой) Страшная мысль мелькнула в уме моем: я вообразил ее в руках разбойников. (А.С. Пушкин) Изумрудные лягушата прыгают под ногами; между корней, подняв золотую головку, лежит уж и стережет их. (М. Горький) Все остальные сложные предложения называются союзными - в них есть союзы, сочинительные или подчинительные. Примеры сочинительных союзов: и, да, или, но, а. Примеры подчинительных союзов: что, чтобы, потому что, если, когда.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i="1" dirty="0">
              <a:solidFill>
                <a:srgbClr val="A5002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101297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80528" y="0"/>
            <a:ext cx="4320480" cy="6007291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Александр Исаевич Солженицын</a:t>
            </a:r>
            <a:br>
              <a:rPr lang="ru-RU" sz="2400" b="1" dirty="0" smtClean="0"/>
            </a:br>
            <a:r>
              <a:rPr lang="ru-RU" sz="2400" b="1" dirty="0" smtClean="0"/>
              <a:t>Александр Солженицын, </a:t>
            </a:r>
            <a:r>
              <a:rPr lang="ru-RU" sz="2400" b="1" dirty="0" smtClean="0"/>
              <a:t>Имя </a:t>
            </a:r>
            <a:r>
              <a:rPr lang="ru-RU" sz="2400" b="1" dirty="0" smtClean="0"/>
              <a:t>при </a:t>
            </a:r>
            <a:r>
              <a:rPr lang="ru-RU" sz="2400" b="1" dirty="0" smtClean="0"/>
              <a:t>рождении: Александр Исаевич Солженицын</a:t>
            </a:r>
          </a:p>
          <a:p>
            <a:r>
              <a:rPr lang="ru-RU" sz="2400" b="1" dirty="0" smtClean="0"/>
              <a:t>Дата рождения:</a:t>
            </a:r>
          </a:p>
          <a:p>
            <a:r>
              <a:rPr lang="ru-RU" sz="2400" b="1" dirty="0" smtClean="0">
                <a:hlinkClick r:id="rId2" tooltip="11 декабря"/>
              </a:rPr>
              <a:t>11 </a:t>
            </a:r>
            <a:r>
              <a:rPr lang="ru-RU" sz="2400" b="1" dirty="0" smtClean="0">
                <a:hlinkClick r:id="rId2" tooltip="11 декабря"/>
              </a:rPr>
              <a:t>декабря</a:t>
            </a:r>
            <a:r>
              <a:rPr lang="ru-RU" sz="2400" b="1" dirty="0" smtClean="0"/>
              <a:t> </a:t>
            </a:r>
            <a:r>
              <a:rPr lang="ru-RU" sz="2400" b="1" dirty="0" smtClean="0">
                <a:hlinkClick r:id="rId3" tooltip="1918 год"/>
              </a:rPr>
              <a:t>1918</a:t>
            </a:r>
            <a:endParaRPr lang="ru-RU" sz="2400" b="1" dirty="0" smtClean="0"/>
          </a:p>
          <a:p>
            <a:r>
              <a:rPr lang="ru-RU" sz="2400" b="1" dirty="0" smtClean="0"/>
              <a:t>Место рождения:</a:t>
            </a:r>
          </a:p>
          <a:p>
            <a:r>
              <a:rPr lang="ru-RU" sz="2400" b="1" dirty="0" smtClean="0">
                <a:hlinkClick r:id="rId4" tooltip="Кисловодск"/>
              </a:rPr>
              <a:t>Кисловодск</a:t>
            </a:r>
            <a:r>
              <a:rPr lang="ru-RU" sz="2400" b="1" dirty="0" smtClean="0"/>
              <a:t>,</a:t>
            </a:r>
            <a:br>
              <a:rPr lang="ru-RU" sz="2400" b="1" dirty="0" smtClean="0"/>
            </a:br>
            <a:r>
              <a:rPr lang="ru-RU" sz="2400" b="1" dirty="0" smtClean="0">
                <a:hlinkClick r:id="rId5" tooltip="Терская область"/>
              </a:rPr>
              <a:t>Терская область</a:t>
            </a:r>
            <a:r>
              <a:rPr lang="ru-RU" sz="2400" b="1" dirty="0" smtClean="0"/>
              <a:t>, </a:t>
            </a:r>
            <a:r>
              <a:rPr lang="ru-RU" sz="2400" b="1" dirty="0" smtClean="0">
                <a:hlinkClick r:id="rId6" tooltip="Российская Социалистическая Федеративная Советская Республика (1917—1922)"/>
              </a:rPr>
              <a:t>РСФСР</a:t>
            </a:r>
            <a:endParaRPr lang="ru-RU" sz="2400" b="1" dirty="0" smtClean="0"/>
          </a:p>
          <a:p>
            <a:r>
              <a:rPr lang="ru-RU" sz="2400" b="1" dirty="0" smtClean="0"/>
              <a:t>Дата смерти: </a:t>
            </a:r>
          </a:p>
          <a:p>
            <a:r>
              <a:rPr lang="ru-RU" sz="2400" b="1" u="sng" dirty="0" smtClean="0">
                <a:hlinkClick r:id="rId7" tooltip="3 августа"/>
              </a:rPr>
              <a:t>3 </a:t>
            </a:r>
            <a:r>
              <a:rPr lang="ru-RU" sz="2400" b="1" u="sng" dirty="0" smtClean="0">
                <a:hlinkClick r:id="rId7" tooltip="3 августа"/>
              </a:rPr>
              <a:t>августа</a:t>
            </a:r>
            <a:r>
              <a:rPr lang="ru-RU" sz="2400" b="1" dirty="0" smtClean="0"/>
              <a:t> </a:t>
            </a:r>
            <a:r>
              <a:rPr lang="ru-RU" sz="2400" b="1" dirty="0" smtClean="0">
                <a:hlinkClick r:id="rId8" tooltip="2008 год"/>
              </a:rPr>
              <a:t>2008</a:t>
            </a:r>
            <a:r>
              <a:rPr lang="ru-RU" sz="2400" b="1" dirty="0" smtClean="0"/>
              <a:t> (89 лет</a:t>
            </a:r>
            <a:r>
              <a:rPr lang="ru-RU" sz="2400" b="1" dirty="0" smtClean="0"/>
              <a:t>)</a:t>
            </a:r>
          </a:p>
          <a:p>
            <a:r>
              <a:rPr lang="ru-RU" sz="2400" b="1" dirty="0" smtClean="0"/>
              <a:t>Место смерти: </a:t>
            </a:r>
            <a:r>
              <a:rPr lang="ru-RU" sz="2400" b="1" dirty="0" smtClean="0">
                <a:hlinkClick r:id="rId9" tooltip="Москва"/>
              </a:rPr>
              <a:t>Москва</a:t>
            </a:r>
            <a:r>
              <a:rPr lang="ru-RU" sz="2400" b="1" dirty="0" smtClean="0"/>
              <a:t>, </a:t>
            </a:r>
            <a:r>
              <a:rPr lang="ru-RU" sz="2400" b="1" dirty="0" smtClean="0">
                <a:hlinkClick r:id="rId10" tooltip="Россия"/>
              </a:rPr>
              <a:t>Россия</a:t>
            </a:r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algn="r"/>
            <a:endParaRPr lang="ru-RU" dirty="0"/>
          </a:p>
        </p:txBody>
      </p:sp>
      <p:pic>
        <p:nvPicPr>
          <p:cNvPr id="1026" name="Picture 2" descr="А солженицын биография: Краткая биография Солженицына интересные факты твор...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260648"/>
            <a:ext cx="5292080" cy="5180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0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5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2" grpId="2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40871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Детские годы и образование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Александр Исаевич Солженицын родился 11 декабря 1918 года в городе Кисловодск в семье крестьянина и казачки. Бедствующая семья Александра в 1924 году переехала в Ростов-на-Дону. С 1926 года будущий писатель обучался в местной школе. В это время он создает свои первые эссе и стихотворения.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1936 году Солженицын поступил в Ростовский университет на физико-математический факультет, продолжая при этом заниматься литературной деятельностью. В 1941 году писатель окончил Ростовский университет с отличием. В 1939 году Солженицын поступил на заочное отделение факультета литературы в Московский Институт философии, литературы и истории, однако из-за начала войны не смог его окончить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Великая Отечественная война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Несмотря на слабое здоровье, Солженицын стремился на фронт. С 1941 года писатель служил в 74-ом транспортно-гужевом батальоне. В 1942 году Александра Исаевича направили в Костромское военное училище, по окончании которого он получил звание лейтенанта. С 1943 года Солженицын служит командиром батареи звуковой разведки. За военные заслуги Александр Исаевич был награжден двумя почетными орденами, получил звание старшего лейтенанта, а затем капитана. В этот период Солженицын не прекращал писать, вел дневник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Заключение и ссылка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Александр Исаевич критически относился к политике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Сталина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, в своих письмах к другу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Виткевичу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осуждал искаженное толкование ленинизма. В 1945 году писатель был арестован и осужден на 8 лет пребывания в лагерях и вечную ссылку (по 58-й статье). Зимой 1952 года у Александра Солженицына, биография которого и так была достаточно непростой, обнаружили рак.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1953 году писателя отправляют в ссылку в Казахскую ССР. Там он преподавал в школе, лечился в «раковом корпусе» в Ташкенте. В 1956 году, когда ссылка по 58-й статье была распущена, писатель вернулся в Россию.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Годы заключения нашли отражение в литературном творчестве Солженицына: в произведениях «Люби революцию», «В круге первом», «Один день Ивана Денисовича», «Знают истину танки» и др.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00729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Конфликты с властями</a:t>
            </a:r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Поселившись в Рязани, писатель работает учителем в местной школе, продолжает писать. В 1965 году КГБ захватывает архив Солженицына, ему запрещают публиковать свои произведения. В 1967 году Александр Исаевич пишет открытое письмо Съезду советских писателей, после которого власти начинают воспринимать его как серьезного противника.</a:t>
            </a:r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 1968 году Солженицын заканчивает работу над произведением «Архипелаг ГУЛАГ», за границей выходят «В круге первом» и «Раковый корпус».</a:t>
            </a:r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 1969 году Александр Исаевич был исключен из Союза писателей. После публикации за границей в 1974 году первого тома «Архипелага ГУЛАГ» Солженицын был арестован и выслан в ФРГ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007291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Жизнь за границей. Последние годы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1975-1994 годах писатель посетил Германию, Швейцарию, США, Канаду, Францию, Великобританию, Испанию. В 1989 году «Архипелаг ГУЛАГ» был впервые опубликован в России в журнале «Новый мир», вскоре в журнале публикуется и рассказ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«Матренин двор»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1994 году Александр Исаевич возвращается в Россию. Писатель продолжает активно заниматься литературной деятельностью. В 2006–2007 годах выходят первые книги 30-томного собрания сочинений Солженицына.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Датой, когда оборвалась трудная судьба великого писателя, стало 3 августа 2008 года. Солженицын умер в своем доме в Троице-Лыкове от сердечной недостаточности. Похоронили писателя в некрополе Донского монастыря.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</TotalTime>
  <Words>693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Повторение по теме: «Бессоюзные  сложные предложения».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      1. Задание:   1. Найти  в  тексте  рассказа  бессоюзные  сложные  предложения с  запятой и точкой  с запятой.  2. Выписать предложения 3. Устно  объяснить  знаки  препинания  в  предложениях 4. Составить схемы предложений</vt:lpstr>
      <vt:lpstr>       2.  Задание: 1. Выписать из  текста  рассказа предложения  с  двоеточием  между  частями бессоюзного  сложного  предложения 2. Объяснить (устно) постановку  знаков препинаний  в предложениях 3. Составить схемы  предложений</vt:lpstr>
      <vt:lpstr>3. Задание</vt:lpstr>
      <vt:lpstr>Итоги. Рефлексия</vt:lpstr>
      <vt:lpstr>Слайд 14</vt:lpstr>
    </vt:vector>
  </TitlesOfParts>
  <Company>МОУ "Маякская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по теме: «Бессоюзные  сложные предложения». </dc:title>
  <dc:creator>Юсупова Татьяна</dc:creator>
  <cp:lastModifiedBy>Юсупова Татьяна</cp:lastModifiedBy>
  <cp:revision>20</cp:revision>
  <dcterms:created xsi:type="dcterms:W3CDTF">2023-02-13T06:17:00Z</dcterms:created>
  <dcterms:modified xsi:type="dcterms:W3CDTF">2023-02-13T08:25:18Z</dcterms:modified>
</cp:coreProperties>
</file>