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70" r:id="rId4"/>
    <p:sldId id="269" r:id="rId5"/>
    <p:sldId id="258" r:id="rId6"/>
    <p:sldId id="256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3F22-8E44-4A55-9BA1-9A3287B9A5C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CF52F-AE62-438F-BE74-BA4D8CCF0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0100" y="285728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«Средняя школа №58»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571604" y="1428736"/>
            <a:ext cx="642942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STEAM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технологии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использованием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LEGO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конструктора для интеллектуального развития детей дошкольного возраста.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628" y="4929198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Макарова Ю.С.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2 карандаш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91" y="0"/>
            <a:ext cx="9123609" cy="6858000"/>
          </a:xfrm>
        </p:spPr>
      </p:pic>
      <p:pic>
        <p:nvPicPr>
          <p:cNvPr id="5" name="Рисунок 4" descr="общая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857232"/>
            <a:ext cx="6929454" cy="5197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2 карандаш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91" y="0"/>
            <a:ext cx="9123609" cy="6858000"/>
          </a:xfrm>
        </p:spPr>
      </p:pic>
      <p:pic>
        <p:nvPicPr>
          <p:cNvPr id="5" name="Рисунок 4" descr="лера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714356"/>
            <a:ext cx="3804056" cy="5072074"/>
          </a:xfrm>
          <a:prstGeom prst="rect">
            <a:avLst/>
          </a:prstGeom>
        </p:spPr>
      </p:pic>
      <p:pic>
        <p:nvPicPr>
          <p:cNvPr id="6" name="Рисунок 5" descr="лера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714356"/>
            <a:ext cx="3786196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2 карандаш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91" y="0"/>
            <a:ext cx="9123609" cy="6858000"/>
          </a:xfrm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428728" y="714356"/>
            <a:ext cx="635798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Дидактическая игра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3Д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модель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развивать пространственное мышление.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развивать конструктивное мышление и сообразительность, формировать умение ориентироваться в трехмерном пространстве, воспитывать интерес к игре.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гитара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3143248"/>
            <a:ext cx="2571750" cy="3000396"/>
          </a:xfrm>
          <a:prstGeom prst="rect">
            <a:avLst/>
          </a:prstGeom>
        </p:spPr>
      </p:pic>
      <p:pic>
        <p:nvPicPr>
          <p:cNvPr id="8" name="Рисунок 7" descr="гитара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143248"/>
            <a:ext cx="2786064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2 карандаш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91" y="0"/>
            <a:ext cx="9123609" cy="6858000"/>
          </a:xfrm>
        </p:spPr>
      </p:pic>
      <p:pic>
        <p:nvPicPr>
          <p:cNvPr id="5" name="Рисунок 4" descr="гитара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2143116"/>
            <a:ext cx="2357436" cy="3143248"/>
          </a:xfrm>
          <a:prstGeom prst="rect">
            <a:avLst/>
          </a:prstGeom>
        </p:spPr>
      </p:pic>
      <p:pic>
        <p:nvPicPr>
          <p:cNvPr id="6" name="Рисунок 5" descr="гитара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72" y="571480"/>
            <a:ext cx="5143500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ебенок с конст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7525926" cy="55721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00232" y="285728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2 карандаш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91" y="0"/>
            <a:ext cx="9123609" cy="6858000"/>
          </a:xfr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785794"/>
            <a:ext cx="807249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Сегодняшний мир не похож на вчерашний, а завтрашний – не будет похож на сегодняшний! Динамично развивающиеся технологии внедряются во все сферы жизнедеятельности человека.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Данный проект предполагает внедрение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образовательный процесс ДОУ новой STEAM – технологии, обеспечивающей развитие у дошкольников интереса к науке, технике, образованию, культуре, формирования у них творческого мышления, инициативности, способности к принятию нестандартных решений.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ка стеам образовани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4000504"/>
          </a:xfr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34" y="4143380"/>
            <a:ext cx="7929618" cy="22467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STEАM?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расшифровать, то получится следующее: S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science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Ttechnology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E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engineering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A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art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M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mathematics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(естественные науки, технология, инженерное искусство, творчество, математика).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2 карандаш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91" y="0"/>
            <a:ext cx="9123609" cy="6858000"/>
          </a:xfr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785794"/>
            <a:ext cx="807249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Сегодня STEAM-образование развивается, как один из основных мировых трендов и основано на применении междисциплинарного и прикладного подхода. Обязательными условиями такого обучения являются его непрерывность и возможность взаимодействия детей в рабочих группах, где они могут воплощать идеи и обмениваться размышлениями.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Именно поэтому, модули для развития абстрактного и логического мышления, такие как: «LEGO - конструирование», «Математическое развитие», Моделирование из бумаги «Волшебница - бумага»,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Мультстудия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«Мир глазами детей» – входят в основу технологии.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2 карандаш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91" y="0"/>
            <a:ext cx="9123609" cy="6858000"/>
          </a:xfr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785794"/>
            <a:ext cx="807249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В нашем детском саду мы начали реализовывать парциальную модульную программу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STEAM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образование для детей дошкольного возраста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Реализуя данный модуль, мы с ребятами создали дидактические игры с использованием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LEGO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конструктора.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дидактических игр: организовывать конструктивно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игровую деятельность, направленную на развитие интеллектуальных способностей ребенка; расширить компетентность родителей о развивающих играх для ребенка дошкольного возраста с использованием конструктора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LEGO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продолжать работу по реализации образовательного модуля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LEGO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конструирование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модульной программе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STEAM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образование для детей дошкольного возраста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начал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0"/>
            <a:ext cx="792961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2 карандаш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91" y="0"/>
            <a:ext cx="912360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214414" y="642918"/>
            <a:ext cx="68580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«Собери слова».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игры:  содействовать умению составлять слоги и слова, правильно и четко произносить звуки, воспитывать интерес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алфавит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357430"/>
            <a:ext cx="3714776" cy="3357586"/>
          </a:xfrm>
          <a:prstGeom prst="rect">
            <a:avLst/>
          </a:prstGeom>
        </p:spPr>
      </p:pic>
      <p:pic>
        <p:nvPicPr>
          <p:cNvPr id="7" name="Рисунок 6" descr="алфавит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2357430"/>
            <a:ext cx="3357586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2 карандаши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91" y="0"/>
            <a:ext cx="9123609" cy="6858000"/>
          </a:xfrm>
        </p:spPr>
      </p:pic>
      <p:pic>
        <p:nvPicPr>
          <p:cNvPr id="6" name="Рисунок 5" descr="алфавит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714356"/>
            <a:ext cx="4572014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фон2 карандаши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00100" y="642918"/>
            <a:ext cx="721523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Дидактическая игра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«Собери свой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пазл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игры необходимы картинки, которые разрисовали сами дети, разрезанные на несколько частей. Цель игры: развивать мелкую моторику рук, содействовать умению соединять части картинок в одно целое, развивать творческие способности детей, развивать самостоятельность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аделин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24" y="3143248"/>
            <a:ext cx="3214692" cy="2723577"/>
          </a:xfrm>
          <a:prstGeom prst="rect">
            <a:avLst/>
          </a:prstGeom>
        </p:spPr>
      </p:pic>
      <p:pic>
        <p:nvPicPr>
          <p:cNvPr id="13" name="Рисунок 12" descr="андрей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3143248"/>
            <a:ext cx="2928958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184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admin</cp:lastModifiedBy>
  <cp:revision>2</cp:revision>
  <dcterms:created xsi:type="dcterms:W3CDTF">2022-03-28T16:35:26Z</dcterms:created>
  <dcterms:modified xsi:type="dcterms:W3CDTF">2023-02-13T11:36:10Z</dcterms:modified>
</cp:coreProperties>
</file>