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576" y="0"/>
            <a:ext cx="102971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75856" y="332656"/>
            <a:ext cx="5868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муниципального образования «город Бугуруслан» «Детский сад №4»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2204864"/>
            <a:ext cx="4176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вязания пальцами: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Alize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Puffy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6336" y="4941168"/>
            <a:ext cx="1547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Юдина Н.А.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2971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75856" y="476672"/>
          <a:ext cx="5868144" cy="3320374"/>
        </p:xfrm>
        <a:graphic>
          <a:graphicData uri="http://schemas.openxmlformats.org/drawingml/2006/table">
            <a:tbl>
              <a:tblPr/>
              <a:tblGrid>
                <a:gridCol w="5868144"/>
              </a:tblGrid>
              <a:tr h="33203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Ручное вязание – древнее, но не стареющее рукоделие. Оно является подлинно массовым искусством, собравшим по крупицам опыт художественного творчества всех эпох и народов. Вязание, как и любой другой вид прикладного искусства, постоянно развивается и совершенствуется.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140968"/>
            <a:ext cx="3336478" cy="2686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149080"/>
            <a:ext cx="3738674" cy="249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2971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628800"/>
            <a:ext cx="4248472" cy="24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519" y="4005064"/>
            <a:ext cx="3923481" cy="261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779912" y="620688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Плюшевая пряжа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2971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779912" y="260648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Помпонная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пряжа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1" y="980728"/>
            <a:ext cx="460714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645024"/>
            <a:ext cx="3995489" cy="30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2971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63888" y="332656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Трикотажная ленточная пряжа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819855"/>
            <a:ext cx="3347417" cy="303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980728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2971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63888" y="332656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Травка - пряжа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908720"/>
            <a:ext cx="324036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852936"/>
            <a:ext cx="3344617" cy="378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2971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63888" y="332656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Alize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Puffy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пряжа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212976"/>
            <a:ext cx="3419425" cy="34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052736"/>
            <a:ext cx="400044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2971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4584" y="4440"/>
            <a:ext cx="10297144" cy="685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2971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995936" y="2276872"/>
            <a:ext cx="51480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91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2023-01-29T13:22:49Z</dcterms:created>
  <dcterms:modified xsi:type="dcterms:W3CDTF">2023-01-29T15:03:14Z</dcterms:modified>
</cp:coreProperties>
</file>