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2A321-5816-4199-80AD-46FA0FC55168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FC30-0BB5-4089-BA0F-AC592FB9A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-23567" y="0"/>
            <a:ext cx="919113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500042"/>
            <a:ext cx="67151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 казённое дошкольное учреждение Борисоглебского городского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Центр развития ребёнка –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 №11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071678"/>
            <a:ext cx="6357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 коррекционной группы 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«Лето»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pPr algn="ctr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Попова Виктория Александровна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8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85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8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4"/>
            <a:ext cx="9143999" cy="6850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74"/>
            <a:ext cx="9143999" cy="68506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54" y="7374"/>
            <a:ext cx="9153853" cy="68506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8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54" y="7374"/>
            <a:ext cx="9153853" cy="68506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59293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Наступило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лето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! Природа распустилась, лес, сад, деревья в парке изменились до неузнаваемости, покрылись густыми зелеными листьями. Солнце греет все жарче и жарче, день становится длиннее и птицы поют без умолку.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11429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Пришел июнь.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"Июнь! Июнь!" -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саду щебечут птицы...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одуванчик только дунь -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весь он разлетится.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nd_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-plogo-i-urozhajnogo-avgust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068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9</cp:revision>
  <dcterms:created xsi:type="dcterms:W3CDTF">2020-06-03T09:40:04Z</dcterms:created>
  <dcterms:modified xsi:type="dcterms:W3CDTF">2023-02-08T18:26:40Z</dcterms:modified>
</cp:coreProperties>
</file>