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7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83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63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40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20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77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7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06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1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60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5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E2773-AC89-4BDD-A8D8-8BBD61007DD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A8599-3E55-4316-AA54-FDF37953BA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7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048672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№1 «Теремок»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51720" y="1849388"/>
            <a:ext cx="60486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«Наш друг - светофор»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20072" y="3429545"/>
            <a:ext cx="36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 воспитатель: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Потехина Л.С.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483768" y="5157192"/>
            <a:ext cx="36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Тонкино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3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628800"/>
            <a:ext cx="5616624" cy="3024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31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nfodoski.ru/images/detailed/27/%D0%A4257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2822" y="548680"/>
            <a:ext cx="4678270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498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fsd.multiurok.ru/html/2019/08/21/s_5d5d92ecd18e8/1194325_2.jpe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908720"/>
            <a:ext cx="5760640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290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sd.multiurok.ru/html/2019/08/21/s_5d5d92ecd18e8/1194325_3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260648"/>
            <a:ext cx="6120680" cy="635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69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688632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Транспортный светофор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nfodoski.ru/images/detailed/27/%D0%A42576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0937" y="1037230"/>
            <a:ext cx="4881343" cy="566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08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5650" y="14988"/>
            <a:ext cx="5904656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Пешеходный светофор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dn3.vectorstock.com/i/1000x1000/23/42/green-light-vector-110234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5650" y="836712"/>
            <a:ext cx="5196670" cy="583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45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chdhsh1.irk.muzkult.ru/media/2019/10/16/1263106576/image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00708"/>
            <a:ext cx="808323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75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https://dtdim.mskobr.ru/images/4d7902a9c4c98b84bcda84d5649e496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34" y="260648"/>
            <a:ext cx="3807423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920" y="1700808"/>
            <a:ext cx="3954016" cy="494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23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72191_5-p-fon-dlya-prezentatsii-po-pdd-dlya-doshkoln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auto62rus.ru/public/files/_thumbs/3489/file_3489-815x400-crop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252" y="476672"/>
            <a:ext cx="8465482" cy="244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gurl.argumenti.ru/news/news_id/4475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9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33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№1 «Теремок»</vt:lpstr>
      <vt:lpstr>Презентация PowerPoint</vt:lpstr>
      <vt:lpstr>Презентация PowerPoint</vt:lpstr>
      <vt:lpstr>Презентация PowerPoint</vt:lpstr>
      <vt:lpstr>Транспортный светофор</vt:lpstr>
      <vt:lpstr>Пешеходный светофор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6</cp:revision>
  <dcterms:created xsi:type="dcterms:W3CDTF">2022-10-17T10:30:50Z</dcterms:created>
  <dcterms:modified xsi:type="dcterms:W3CDTF">2023-02-13T18:09:02Z</dcterms:modified>
</cp:coreProperties>
</file>