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Перспективный план работы по нравственно патриотическому воспитанию детей в подготовительной группе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Задачи</a:t>
            </a:r>
            <a:r>
              <a:rPr lang="en-US" sz="1800" dirty="0" smtClean="0"/>
              <a:t> </a:t>
            </a:r>
            <a:r>
              <a:rPr lang="ru-RU" sz="1800" dirty="0" smtClean="0"/>
              <a:t>нравственно - патриотического воспитания </a:t>
            </a:r>
            <a:r>
              <a:rPr lang="en-US" sz="1800" dirty="0" smtClean="0"/>
              <a:t>:</a:t>
            </a:r>
            <a:endParaRPr lang="ru-RU" sz="1800" dirty="0" smtClean="0"/>
          </a:p>
          <a:p>
            <a:r>
              <a:rPr lang="ru-RU" sz="1800" dirty="0" smtClean="0"/>
              <a:t>Воспитывать у детей любовь и привязанность к семье, родному дому, малой родине .</a:t>
            </a:r>
          </a:p>
          <a:p>
            <a:r>
              <a:rPr lang="ru-RU" sz="1800" dirty="0" smtClean="0"/>
              <a:t>Формировать элементарные знания о правах человека, воспитывать высокие чувства ,гуманизм , уважение к традициям других народов.</a:t>
            </a:r>
          </a:p>
          <a:p>
            <a:r>
              <a:rPr lang="ru-RU" sz="1800" dirty="0" smtClean="0"/>
              <a:t>Закреплять знания о символах государства ( герб, флаг, гимн)</a:t>
            </a:r>
          </a:p>
          <a:p>
            <a:r>
              <a:rPr lang="ru-RU" sz="1800" dirty="0" smtClean="0"/>
              <a:t>Развивать интерес к русским традициям</a:t>
            </a:r>
          </a:p>
          <a:p>
            <a:r>
              <a:rPr lang="ru-RU" sz="1800" dirty="0" smtClean="0"/>
              <a:t>Формировать бережное отношение к природе и всему живому</a:t>
            </a:r>
          </a:p>
          <a:p>
            <a:r>
              <a:rPr lang="ru-RU" sz="1800" dirty="0" smtClean="0"/>
              <a:t>Расширять знания детей о России, развивать чувство гордости за свою Родину, народ</a:t>
            </a:r>
          </a:p>
          <a:p>
            <a:r>
              <a:rPr lang="ru-RU" sz="1800" dirty="0" smtClean="0"/>
              <a:t>Воспитывать уважение к труду</a:t>
            </a:r>
          </a:p>
          <a:p>
            <a:r>
              <a:rPr lang="ru-RU" sz="1800" dirty="0" smtClean="0"/>
              <a:t>Расширять представление о городах России.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20504_1338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000108"/>
            <a:ext cx="4357718" cy="512605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20520_1035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785794"/>
            <a:ext cx="4786346" cy="564360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психолог на леру\IMG_20220505_1707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142984"/>
            <a:ext cx="392909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психолог на леру\IMG_20220506_1139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857232"/>
            <a:ext cx="4143404" cy="5268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  <a:solidFill>
            <a:srgbClr val="FFC0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</a:t>
            </a:r>
            <a:r>
              <a:rPr lang="ru-RU" sz="4800" dirty="0" smtClean="0"/>
              <a:t>        Спасибо за внимание!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1.Развлечение день знаний.</a:t>
            </a:r>
          </a:p>
          <a:p>
            <a:r>
              <a:rPr lang="ru-RU" sz="1800" dirty="0" smtClean="0"/>
              <a:t>Цель </a:t>
            </a:r>
            <a:r>
              <a:rPr lang="en-US" sz="1800" dirty="0" smtClean="0"/>
              <a:t>: </a:t>
            </a:r>
            <a:r>
              <a:rPr lang="ru-RU" sz="1800" dirty="0" smtClean="0"/>
              <a:t>Дать детям представление о том ,что знания нужны каждому, книга источник знаний, школа.</a:t>
            </a:r>
          </a:p>
          <a:p>
            <a:r>
              <a:rPr lang="ru-RU" sz="1800" dirty="0" smtClean="0"/>
              <a:t>Рисование «Дом в котором я живу»</a:t>
            </a:r>
          </a:p>
          <a:p>
            <a:r>
              <a:rPr lang="ru-RU" sz="1800" dirty="0" smtClean="0"/>
              <a:t>цель: Вызвать у детей желание отражать в рисунке любовь к своему дому, уважение к членам семьи.</a:t>
            </a:r>
          </a:p>
          <a:p>
            <a:r>
              <a:rPr lang="ru-RU" sz="1800" dirty="0" smtClean="0"/>
              <a:t>Беседы с детьми о домашних обязанностях , о семейных традициях и праздниках.</a:t>
            </a:r>
          </a:p>
          <a:p>
            <a:r>
              <a:rPr lang="ru-RU" sz="1800" dirty="0" smtClean="0"/>
              <a:t>Цель: Формировать представления о семейных традициях и праздниках , развивать чувство гордости за свою семью.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Экскурсия по детскому саду</a:t>
            </a:r>
          </a:p>
          <a:p>
            <a:r>
              <a:rPr lang="ru-RU" sz="1800" dirty="0" smtClean="0"/>
              <a:t>Цель: Познакомить детей с помещениями  и сотрудниками в детском саду</a:t>
            </a:r>
          </a:p>
          <a:p>
            <a:r>
              <a:rPr lang="ru-RU" sz="1800" dirty="0" smtClean="0"/>
              <a:t>Выставка совместного творчества родителей и детей на тему «Осенняя фантазия»</a:t>
            </a:r>
          </a:p>
          <a:p>
            <a:r>
              <a:rPr lang="ru-RU" sz="1800" dirty="0" smtClean="0"/>
              <a:t>Цель : воспитать у детей и родителей желание что то придумывать и творить вместе.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Беседа «Что такое хорошо и что такое плохо»</a:t>
            </a:r>
          </a:p>
          <a:p>
            <a:r>
              <a:rPr lang="ru-RU" sz="1800" dirty="0" smtClean="0"/>
              <a:t>Цель: Раскрыть детям значение слов «нельзя» «можно» «надо» учить оценивать поступки.</a:t>
            </a:r>
          </a:p>
          <a:p>
            <a:r>
              <a:rPr lang="ru-RU" sz="1800" dirty="0" smtClean="0"/>
              <a:t>Рассказ воспитателя о встрече Нового года и воображаемое путешествие по карте.</a:t>
            </a:r>
          </a:p>
          <a:p>
            <a:r>
              <a:rPr lang="ru-RU" sz="1800" dirty="0" smtClean="0"/>
              <a:t>Цель: Расширять знания детей  о новогодних символах , о новогодних обычаях.</a:t>
            </a:r>
          </a:p>
          <a:p>
            <a:r>
              <a:rPr lang="ru-RU" sz="1800" dirty="0" smtClean="0"/>
              <a:t>Праздник «Новогодний карнавал»</a:t>
            </a:r>
          </a:p>
          <a:p>
            <a:r>
              <a:rPr lang="ru-RU" sz="1800" dirty="0" smtClean="0"/>
              <a:t>Цель: Вызвать у детей желание праздновать всем вместе, создать радостное настроение.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«Народные праздники на Руси» , Рождество.</a:t>
            </a:r>
          </a:p>
          <a:p>
            <a:r>
              <a:rPr lang="ru-RU" sz="1800" dirty="0" smtClean="0"/>
              <a:t>Цель: знакомить традицией празднования православного праздника Рождество Христово, воспитывать интерес к национальным традициям , расширять знания детей о  народных праздниках на Руси.</a:t>
            </a:r>
          </a:p>
          <a:p>
            <a:r>
              <a:rPr lang="ru-RU" sz="1800" dirty="0" smtClean="0"/>
              <a:t>Беседа «Березка символ России»</a:t>
            </a:r>
          </a:p>
          <a:p>
            <a:r>
              <a:rPr lang="ru-RU" sz="1800" dirty="0" smtClean="0"/>
              <a:t>Цель: воспитывать желание узнать больше о символе России русской – березе, прививать любовь к родине.</a:t>
            </a:r>
          </a:p>
          <a:p>
            <a:r>
              <a:rPr lang="ru-RU" sz="1800" dirty="0" smtClean="0"/>
              <a:t>Беседа «День снятия блокады Ленинграда»</a:t>
            </a:r>
          </a:p>
          <a:p>
            <a:r>
              <a:rPr lang="ru-RU" sz="1800" dirty="0" smtClean="0"/>
              <a:t>Цель: закреплять знания о героической победе ленинградцев в дни блокад.</a:t>
            </a:r>
          </a:p>
          <a:p>
            <a:r>
              <a:rPr lang="ru-RU" sz="1800" dirty="0" smtClean="0"/>
              <a:t>«Мы все разные, но мы все равны»</a:t>
            </a:r>
          </a:p>
          <a:p>
            <a:r>
              <a:rPr lang="ru-RU" sz="1800" dirty="0" smtClean="0"/>
              <a:t>Цель: расширять знания детей о людях разных национальностях живущих в России ; работать над понятием , гражданин , знакомить с национальным праздниками разных народов.</a:t>
            </a:r>
          </a:p>
          <a:p>
            <a:r>
              <a:rPr lang="ru-RU" sz="1800" dirty="0" smtClean="0"/>
              <a:t>«Мои друзья»</a:t>
            </a:r>
          </a:p>
          <a:p>
            <a:r>
              <a:rPr lang="ru-RU" sz="1800" dirty="0" smtClean="0"/>
              <a:t>Цель: формировать у детей  понятия о том что люди не похожи друг на друга, но все равны; воспитывать у детей уважение и терпимость к людям, независимо от их социального происхождения , внешнего облика , физических недостатков. </a:t>
            </a:r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858280" cy="64294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Знание «Наша армия» </a:t>
            </a:r>
          </a:p>
          <a:p>
            <a:r>
              <a:rPr lang="ru-RU" sz="1800" dirty="0" smtClean="0"/>
              <a:t>Цель: продолжать расширять представление о Российской Армии; закреплять знания о военных профессиях; прививать уважение к людям этих профессий .</a:t>
            </a:r>
          </a:p>
          <a:p>
            <a:r>
              <a:rPr lang="ru-RU" sz="1800" dirty="0" smtClean="0"/>
              <a:t>Праздник «Масленица»</a:t>
            </a:r>
          </a:p>
          <a:p>
            <a:r>
              <a:rPr lang="ru-RU" sz="1800" dirty="0" smtClean="0"/>
              <a:t>Цель: воспитывать интерес к народным русским праздникам , интерес и истории России, национальную гордость.</a:t>
            </a:r>
          </a:p>
          <a:p>
            <a:r>
              <a:rPr lang="ru-RU" sz="1800" dirty="0" smtClean="0"/>
              <a:t>Развлечение  «8-марта –праздник всех женщин»</a:t>
            </a:r>
          </a:p>
          <a:p>
            <a:r>
              <a:rPr lang="ru-RU" sz="1800" dirty="0" smtClean="0"/>
              <a:t>Цель : воспитывать желание поздравить всех женщин с этим замечательным праздником . </a:t>
            </a:r>
          </a:p>
          <a:p>
            <a:r>
              <a:rPr lang="ru-RU" sz="1800" dirty="0" smtClean="0"/>
              <a:t>Покорение космоса</a:t>
            </a:r>
          </a:p>
          <a:p>
            <a:r>
              <a:rPr lang="ru-RU" sz="1800" dirty="0" smtClean="0"/>
              <a:t>Цель: дать представление о космическом пространстве , о звезде- Солнце, о спутнике земли –Луне, учить фантазировать и мечтать .</a:t>
            </a:r>
          </a:p>
          <a:p>
            <a:r>
              <a:rPr lang="ru-RU" sz="1800" dirty="0" smtClean="0"/>
              <a:t>«Наши космонавты»</a:t>
            </a:r>
          </a:p>
          <a:p>
            <a:r>
              <a:rPr lang="ru-RU" sz="1800" dirty="0" smtClean="0"/>
              <a:t>Цель: продолжать знакомить с профессией космонавта (просмотр видеофильма, воспитывать любовь и уважение к этой опасной и трудной профессии .</a:t>
            </a:r>
          </a:p>
          <a:p>
            <a:r>
              <a:rPr lang="ru-RU" sz="1800" dirty="0" smtClean="0"/>
              <a:t>«Земля- наш общий дом»</a:t>
            </a:r>
          </a:p>
          <a:p>
            <a:r>
              <a:rPr lang="ru-RU" sz="1800" dirty="0" smtClean="0"/>
              <a:t>Цель: продолжать знакомить детей о том , что на Земле много стран и много разных народов, что всем надо жить в мире и согласии.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«Праздник пасхи»</a:t>
            </a:r>
          </a:p>
          <a:p>
            <a:r>
              <a:rPr lang="ru-RU" sz="1800" dirty="0" smtClean="0"/>
              <a:t>Цель: формировать интерес к культуре своего народа, развивать умение применять знания о национальной культуре в разных видах деятельности.</a:t>
            </a:r>
          </a:p>
          <a:p>
            <a:r>
              <a:rPr lang="ru-RU" sz="1800" dirty="0" smtClean="0"/>
              <a:t>Беседа «Праздник весны и труда»</a:t>
            </a:r>
          </a:p>
          <a:p>
            <a:r>
              <a:rPr lang="ru-RU" sz="1800" dirty="0" smtClean="0"/>
              <a:t>Цель: расширять и углублять знания об этом празднике.</a:t>
            </a:r>
          </a:p>
          <a:p>
            <a:r>
              <a:rPr lang="ru-RU" sz="1800" dirty="0" smtClean="0"/>
              <a:t>День Победы»</a:t>
            </a:r>
          </a:p>
          <a:p>
            <a:r>
              <a:rPr lang="ru-RU" sz="1800" dirty="0" smtClean="0"/>
              <a:t>Цель: продолжать знакомить детей с подвигами солдат во время Великой Отечественной войны ; формировать патриотические чувства, вспомнить , какие улицы названы в честь героев Великой Отечественной войны.</a:t>
            </a:r>
          </a:p>
          <a:p>
            <a:r>
              <a:rPr lang="ru-RU" sz="1800" dirty="0" smtClean="0"/>
              <a:t>Возложение цветов к мемориалу .</a:t>
            </a:r>
          </a:p>
          <a:p>
            <a:r>
              <a:rPr lang="ru-RU" sz="1800" dirty="0" smtClean="0"/>
              <a:t>Выставка детских рисунков «Мое любимое место в городе»</a:t>
            </a:r>
          </a:p>
          <a:p>
            <a:r>
              <a:rPr lang="ru-RU" sz="1800" dirty="0" smtClean="0"/>
              <a:t>Выпускной бал «До свиданья, детский сад!»</a:t>
            </a:r>
          </a:p>
          <a:p>
            <a:r>
              <a:rPr lang="ru-RU" sz="1800" dirty="0" smtClean="0"/>
              <a:t>Цель : воспитывать у детей желание играть, веселиться вместе со своими сверстниками и родителями.</a:t>
            </a: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психолог на леру\IMG_20210317_0856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984" y="142875"/>
            <a:ext cx="4822031" cy="642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админ\Desktop\психолог на леру\IMG_20220404_1545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6786610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726</Words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Перспективный план работы по нравственно патриотическому воспитанию детей в подготовительной группе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Перспективный план работы по нравственно патриотическому воспитанию детей в подготовительной группе</dc:title>
  <dc:creator>Ариночка</dc:creator>
  <cp:lastModifiedBy>админ</cp:lastModifiedBy>
  <cp:revision>21</cp:revision>
  <dcterms:created xsi:type="dcterms:W3CDTF">2022-05-16T10:01:28Z</dcterms:created>
  <dcterms:modified xsi:type="dcterms:W3CDTF">2022-05-26T10:35:05Z</dcterms:modified>
</cp:coreProperties>
</file>