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7" r:id="rId4"/>
    <p:sldId id="268" r:id="rId5"/>
    <p:sldId id="269" r:id="rId6"/>
    <p:sldId id="271" r:id="rId7"/>
    <p:sldId id="270" r:id="rId8"/>
    <p:sldId id="273" r:id="rId9"/>
    <p:sldId id="272" r:id="rId10"/>
    <p:sldId id="274" r:id="rId11"/>
    <p:sldId id="275" r:id="rId12"/>
    <p:sldId id="280" r:id="rId13"/>
    <p:sldId id="276" r:id="rId14"/>
    <p:sldId id="281" r:id="rId15"/>
    <p:sldId id="282" r:id="rId16"/>
    <p:sldId id="292" r:id="rId17"/>
    <p:sldId id="264" r:id="rId18"/>
    <p:sldId id="286" r:id="rId19"/>
    <p:sldId id="287" r:id="rId20"/>
    <p:sldId id="288" r:id="rId21"/>
    <p:sldId id="290" r:id="rId22"/>
    <p:sldId id="293" r:id="rId23"/>
    <p:sldId id="294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Все профессии нужны,</a:t>
            </a:r>
            <a:br>
              <a:rPr lang="ru-RU" b="1" dirty="0" smtClean="0"/>
            </a:br>
            <a:r>
              <a:rPr lang="ru-RU" b="1" dirty="0" smtClean="0"/>
              <a:t>все профессии важны</a:t>
            </a:r>
            <a:endParaRPr lang="ru-RU" b="1" dirty="0"/>
          </a:p>
        </p:txBody>
      </p:sp>
      <p:pic>
        <p:nvPicPr>
          <p:cNvPr id="7" name="Рисунок 9" descr="продавец(1)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1572768" cy="2432304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строитель(1)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484784"/>
            <a:ext cx="1656184" cy="216024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Рисунок 5" descr="парикмахер(1).jpg"/>
          <p:cNvPicPr>
            <a:picLocks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3212976"/>
            <a:ext cx="1440160" cy="223224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Рисунок 7" descr="педиатр(1).jpg"/>
          <p:cNvPicPr>
            <a:picLocks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2852936"/>
            <a:ext cx="1571625" cy="25527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1" name="Рисунок 6" descr="повар(1).jpg"/>
          <p:cNvPicPr>
            <a:picLocks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1268760"/>
            <a:ext cx="1584325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12368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Игра«Кто что делает?»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12368"/>
          </a:xfrm>
        </p:spPr>
        <p:txBody>
          <a:bodyPr>
            <a:normAutofit/>
          </a:bodyPr>
          <a:lstStyle/>
          <a:p>
            <a:endParaRPr lang="ru-RU" sz="6600" b="1" dirty="0"/>
          </a:p>
        </p:txBody>
      </p:sp>
      <p:pic>
        <p:nvPicPr>
          <p:cNvPr id="3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194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12368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Физкультминутка «Мы в профессии играли»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12368"/>
          </a:xfrm>
        </p:spPr>
        <p:txBody>
          <a:bodyPr>
            <a:normAutofit/>
          </a:bodyPr>
          <a:lstStyle/>
          <a:p>
            <a:endParaRPr lang="ru-RU" sz="6600" b="1" dirty="0"/>
          </a:p>
        </p:txBody>
      </p:sp>
      <p:pic>
        <p:nvPicPr>
          <p:cNvPr id="3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87208" cy="603468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Беседа на тему «Что будет, если?»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312368"/>
          </a:xfrm>
        </p:spPr>
        <p:txBody>
          <a:bodyPr>
            <a:normAutofit/>
          </a:bodyPr>
          <a:lstStyle/>
          <a:p>
            <a:endParaRPr lang="ru-RU" sz="6600" b="1" dirty="0"/>
          </a:p>
        </p:txBody>
      </p:sp>
      <p:pic>
        <p:nvPicPr>
          <p:cNvPr id="3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170586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9600" b="1" dirty="0" smtClean="0"/>
              <a:t>Игра «4 лишний»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89487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USER\Desktop\TP10310345033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88639"/>
            <a:ext cx="4176464" cy="3403045"/>
          </a:xfrm>
          <a:prstGeom prst="rect">
            <a:avLst/>
          </a:prstGeom>
          <a:noFill/>
        </p:spPr>
      </p:pic>
      <p:pic>
        <p:nvPicPr>
          <p:cNvPr id="7171" name="Picture 3" descr="C:\Users\USER\Desktop\kisti-i-kraski-1200x6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73016"/>
            <a:ext cx="4608511" cy="3153705"/>
          </a:xfrm>
          <a:prstGeom prst="rect">
            <a:avLst/>
          </a:prstGeom>
          <a:noFill/>
        </p:spPr>
      </p:pic>
      <p:pic>
        <p:nvPicPr>
          <p:cNvPr id="7172" name="Picture 4" descr="C:\Users\USER\Desktop\kisspng-claw-hammer-tool-hand-painted-hammer-5a90e27a59e538.66182619151944460236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429000"/>
            <a:ext cx="3926896" cy="3099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png-clipart-scissors-hairdresser-illustration-hair-cutting-shears-scissors-angle-techni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4479987" cy="3140968"/>
          </a:xfrm>
          <a:prstGeom prst="rect">
            <a:avLst/>
          </a:prstGeom>
          <a:noFill/>
        </p:spPr>
      </p:pic>
      <p:pic>
        <p:nvPicPr>
          <p:cNvPr id="8195" name="Picture 3" descr="C:\Users\USER\Desktop\png-transparent-comb-hairstyle-barber-hairdressing-tool-construction-tools-people-repair-tools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5" y="3645024"/>
            <a:ext cx="4392489" cy="2923555"/>
          </a:xfrm>
          <a:prstGeom prst="rect">
            <a:avLst/>
          </a:prstGeom>
          <a:noFill/>
        </p:spPr>
      </p:pic>
      <p:pic>
        <p:nvPicPr>
          <p:cNvPr id="7" name="Picture 47" descr="фен1"/>
          <p:cNvPicPr>
            <a:picLocks noChangeAspect="1" noChangeArrowheads="1"/>
          </p:cNvPicPr>
          <p:nvPr/>
        </p:nvPicPr>
        <p:blipFill>
          <a:blip r:embed="rId4" cstate="screen">
            <a:lum bright="12000"/>
          </a:blip>
          <a:srcRect/>
          <a:stretch>
            <a:fillRect/>
          </a:stretch>
        </p:blipFill>
        <p:spPr bwMode="auto">
          <a:xfrm>
            <a:off x="5148064" y="332656"/>
            <a:ext cx="345238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" descr="MSOfficePNG.png"/>
          <p:cNvPicPr>
            <a:picLocks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4221088"/>
            <a:ext cx="3456384" cy="223224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7" y="548680"/>
            <a:ext cx="327240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stahlberg_1705_s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501008"/>
            <a:ext cx="3096344" cy="3096344"/>
          </a:xfrm>
          <a:prstGeom prst="rect">
            <a:avLst/>
          </a:prstGeom>
          <a:noFill/>
        </p:spPr>
      </p:pic>
      <p:pic>
        <p:nvPicPr>
          <p:cNvPr id="1027" name="Picture 3" descr="C:\Users\USER\Desktop\kisspng-spoon-ladle-clip-art-soup-clipart-5ae1142a3c0409.07141491152470020224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3501008"/>
            <a:ext cx="2194649" cy="3072509"/>
          </a:xfrm>
          <a:prstGeom prst="rect">
            <a:avLst/>
          </a:prstGeom>
          <a:noFill/>
        </p:spPr>
      </p:pic>
      <p:pic>
        <p:nvPicPr>
          <p:cNvPr id="1029" name="Picture 5" descr="C:\Users\USER\Desktop\kartinki-dlya-detej-igolka-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260648"/>
            <a:ext cx="3024336" cy="2682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8" descr="PICT04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8640"/>
            <a:ext cx="381642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0" descr="лоп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0"/>
            <a:ext cx="3850233" cy="350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USER\Desktop\1646324542_8-kartinkin-net-p-lineika-kartinki-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077072"/>
            <a:ext cx="4392488" cy="2049828"/>
          </a:xfrm>
          <a:prstGeom prst="rect">
            <a:avLst/>
          </a:prstGeom>
          <a:noFill/>
        </p:spPr>
      </p:pic>
      <p:pic>
        <p:nvPicPr>
          <p:cNvPr id="9219" name="Picture 3" descr="C:\Users\USER\Desktop\1645028620_1-fikiwiki-com-p-kartinki-globusa-zemli-dlya-detei-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4436724" y="-9367838"/>
            <a:ext cx="2160000" cy="1430674"/>
          </a:xfrm>
          <a:prstGeom prst="rect">
            <a:avLst/>
          </a:prstGeom>
          <a:noFill/>
        </p:spPr>
      </p:pic>
      <p:pic>
        <p:nvPicPr>
          <p:cNvPr id="2050" name="Picture 2" descr="C:\Users\USER\Desktop\132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4437112"/>
            <a:ext cx="3094362" cy="1415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40078768_41-papik-pro-p-posledovatelnii-risunok-shprits-poetapno-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3539337" cy="2304256"/>
          </a:xfrm>
          <a:prstGeom prst="rect">
            <a:avLst/>
          </a:prstGeom>
          <a:noFill/>
        </p:spPr>
      </p:pic>
      <p:pic>
        <p:nvPicPr>
          <p:cNvPr id="3075" name="Picture 3" descr="C:\Users\USER\Desktop\ko1XvC35sv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60648"/>
            <a:ext cx="3943350" cy="2476500"/>
          </a:xfrm>
          <a:prstGeom prst="rect">
            <a:avLst/>
          </a:prstGeom>
          <a:noFill/>
        </p:spPr>
      </p:pic>
      <p:pic>
        <p:nvPicPr>
          <p:cNvPr id="3076" name="Picture 4" descr="C:\Users\USER\Desktop\termometr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3" y="3645024"/>
            <a:ext cx="4175813" cy="2738140"/>
          </a:xfrm>
          <a:prstGeom prst="rect">
            <a:avLst/>
          </a:prstGeom>
          <a:noFill/>
        </p:spPr>
      </p:pic>
      <p:pic>
        <p:nvPicPr>
          <p:cNvPr id="3077" name="Picture 5" descr="C:\Users\USER\Desktop\9a65b9a0ffc63d2f05e414ab14d5da2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75250" y="3212975"/>
            <a:ext cx="3683858" cy="3186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21910518_20-phonoteka_org-p-fon-dlya-prezentatsii-avtobus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437063"/>
            <a:ext cx="54864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6" name="Picture 2" descr="C:\Users\USER\Desktop\doktor19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700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rof-kart-dla-detei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0"/>
            <a:ext cx="5127744" cy="6835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437063"/>
            <a:ext cx="54864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2050" name="Picture 2" descr="C:\Users\USER\Desktop\5eec774c3c38b-unnamed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5777" y="0"/>
            <a:ext cx="853822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arikmaher-na-prozrachnom-fon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188640"/>
            <a:ext cx="5472608" cy="6485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437063"/>
            <a:ext cx="54864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4098" name="Picture 2" descr="C:\Users\USER\Desktop\1660697609_7-flomaster-club-p-uchitel-kartinki-dlya-detei-krasivo-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"/>
            <a:ext cx="79208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25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0"/>
            <a:ext cx="75832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437063"/>
            <a:ext cx="54864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6147" name="Picture 3" descr="C:\Users\USER\Desktop\5dc14497074b3e54ae6023a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0"/>
            <a:ext cx="75739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30</Words>
  <Application>Microsoft Office PowerPoint</Application>
  <PresentationFormat>Экран (4:3)</PresentationFormat>
  <Paragraphs>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Все профессии нужны, все профессии важны</vt:lpstr>
      <vt:lpstr>Слайд 2</vt:lpstr>
      <vt:lpstr> </vt:lpstr>
      <vt:lpstr>Слайд 4</vt:lpstr>
      <vt:lpstr> </vt:lpstr>
      <vt:lpstr>Слайд 6</vt:lpstr>
      <vt:lpstr> </vt:lpstr>
      <vt:lpstr>Слайд 8</vt:lpstr>
      <vt:lpstr> </vt:lpstr>
      <vt:lpstr>Слайд 10</vt:lpstr>
      <vt:lpstr>Игра«Кто что делает?»</vt:lpstr>
      <vt:lpstr>Слайд 12</vt:lpstr>
      <vt:lpstr>Физкультминутка «Мы в профессии играли»</vt:lpstr>
      <vt:lpstr>Слайд 14</vt:lpstr>
      <vt:lpstr>Беседа на тему «Что будет, если?»</vt:lpstr>
      <vt:lpstr>Слайд 16</vt:lpstr>
      <vt:lpstr> Игра «4 лишний»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36</cp:revision>
  <dcterms:created xsi:type="dcterms:W3CDTF">2014-05-12T04:44:22Z</dcterms:created>
  <dcterms:modified xsi:type="dcterms:W3CDTF">2023-02-13T07:26:58Z</dcterms:modified>
</cp:coreProperties>
</file>