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3" r:id="rId4"/>
    <p:sldId id="260" r:id="rId5"/>
    <p:sldId id="268" r:id="rId6"/>
    <p:sldId id="269" r:id="rId7"/>
    <p:sldId id="266" r:id="rId8"/>
    <p:sldId id="270" r:id="rId9"/>
    <p:sldId id="277" r:id="rId10"/>
    <p:sldId id="276" r:id="rId11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368" autoAdjust="0"/>
  </p:normalViewPr>
  <p:slideViewPr>
    <p:cSldViewPr>
      <p:cViewPr varScale="1">
        <p:scale>
          <a:sx n="107" d="100"/>
          <a:sy n="107" d="100"/>
        </p:scale>
        <p:origin x="-17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229B6F00-EFFC-43C8-BD32-EE815563C1DC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28E8EB2C-9F48-4A25-8E61-2F38DA694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8EB2C-9F48-4A25-8E61-2F38DA694D8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8EB2C-9F48-4A25-8E61-2F38DA694D8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71199-8569-42C3-B023-A49E5BA539D7}" type="datetimeFigureOut">
              <a:rPr lang="ru-RU" smtClean="0"/>
              <a:pPr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Neizvesten-Nash-lyubiyy-detskiy-sad-My-privykli-s-detstva-kazhdyy-den_-minus-Anastasiya-Bas(muzofon.com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14290"/>
            <a:ext cx="7552928" cy="78581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Краткосрочный проект в средней (младшей) разновозрастной группе</a:t>
            </a:r>
          </a:p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«Здоровые зубки»</a:t>
            </a:r>
          </a:p>
          <a:p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Воспитатель</a:t>
            </a: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Цюпа Е.А.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i (2)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2285992"/>
            <a:ext cx="4415985" cy="2806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Neizvesten-Nash-lyubiyy-detskiy-sad-My-privykli-s-detstva-kazhdyy-den_-minus-Anastasiya-Bas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 flipH="1">
            <a:off x="244475" y="5229201"/>
            <a:ext cx="144016" cy="14401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1" showWhenStopped="0">
                <p:cTn id="3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СПАСИБО</a:t>
            </a:r>
            <a:br>
              <a:rPr lang="ru-RU" sz="7200" b="1" dirty="0" smtClean="0"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ЗА</a:t>
            </a:r>
            <a:br>
              <a:rPr lang="ru-RU" sz="7200" b="1" dirty="0" smtClean="0"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ВНИМАНИЕ.</a:t>
            </a:r>
            <a:endParaRPr lang="ru-RU" sz="7200" b="1" dirty="0">
              <a:solidFill>
                <a:schemeClr val="tx2">
                  <a:lumMod val="7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8478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u="sng" dirty="0" smtClean="0">
                <a:solidFill>
                  <a:schemeClr val="bg1"/>
                </a:solidFill>
                <a:latin typeface="Bookman Old Style" pitchFamily="18" charset="0"/>
              </a:rPr>
              <a:t>Паспорт проекта:</a:t>
            </a:r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b="1" u="sng" dirty="0" smtClean="0">
                <a:solidFill>
                  <a:srgbClr val="002060"/>
                </a:solidFill>
                <a:latin typeface="Bookman Old Style" pitchFamily="18" charset="0"/>
              </a:rPr>
              <a:t>ВИД ПРОЕКТА: </a:t>
            </a:r>
            <a:r>
              <a:rPr lang="ru-RU" sz="2400" dirty="0">
                <a:latin typeface="Bookman Old Style" pitchFamily="18" charset="0"/>
              </a:rPr>
              <a:t> </a:t>
            </a:r>
            <a:r>
              <a:rPr lang="ru-RU" sz="2400" dirty="0" smtClean="0">
                <a:latin typeface="Bookman Old Style" pitchFamily="18" charset="0"/>
              </a:rPr>
              <a:t>познавательно-исследовательский</a:t>
            </a:r>
            <a:r>
              <a:rPr lang="ru-RU" sz="2400" dirty="0">
                <a:latin typeface="Bookman Old Style" pitchFamily="18" charset="0"/>
              </a:rPr>
              <a:t/>
            </a:r>
            <a:br>
              <a:rPr lang="ru-RU" sz="2400" dirty="0">
                <a:latin typeface="Bookman Old Style" pitchFamily="18" charset="0"/>
              </a:rPr>
            </a:br>
            <a:r>
              <a:rPr lang="ru-RU" sz="2400" b="1" u="sng" dirty="0" smtClean="0">
                <a:solidFill>
                  <a:srgbClr val="002060"/>
                </a:solidFill>
                <a:latin typeface="Bookman Old Style" pitchFamily="18" charset="0"/>
              </a:rPr>
              <a:t>ПРОДОЛЖИТЕЛЬСНОТЬ ПРОЕКТА :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краткос</a:t>
            </a:r>
            <a:r>
              <a:rPr lang="ru-RU" sz="2400" dirty="0" smtClean="0">
                <a:latin typeface="Bookman Old Style" pitchFamily="18" charset="0"/>
              </a:rPr>
              <a:t>рочный (2 недели)</a:t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b="1" u="sng" dirty="0" smtClean="0">
                <a:solidFill>
                  <a:srgbClr val="002060"/>
                </a:solidFill>
                <a:latin typeface="Bookman Old Style" pitchFamily="18" charset="0"/>
              </a:rPr>
              <a:t>УЧАСТНИКИ ПРОЕКТА: </a:t>
            </a:r>
            <a:r>
              <a:rPr lang="ru-RU" sz="2400" dirty="0" smtClean="0">
                <a:latin typeface="Bookman Old Style" pitchFamily="18" charset="0"/>
              </a:rPr>
              <a:t>дети средней (младшей) группы, воспитатель Цюпа Е.А., родители.</a:t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b="1" u="sng" dirty="0" smtClean="0">
                <a:solidFill>
                  <a:srgbClr val="002060"/>
                </a:solidFill>
                <a:latin typeface="Bookman Old Style" pitchFamily="18" charset="0"/>
              </a:rPr>
              <a:t>Интеграция образовательных областей : </a:t>
            </a:r>
            <a:r>
              <a:rPr lang="ru-RU" sz="2400" dirty="0" smtClean="0">
                <a:latin typeface="Bookman Old Style" pitchFamily="18" charset="0"/>
              </a:rPr>
              <a:t>познавательное развитие, речевое развитие, физическое развитие</a:t>
            </a:r>
            <a:r>
              <a:rPr lang="ru-RU" sz="2400" dirty="0" smtClean="0"/>
              <a:t>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Рисунок 2" descr="оо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51850" y="4869160"/>
            <a:ext cx="1492150" cy="1988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шарж-зуба-к-а-я-зубную-пасту-на-ее-зубную-щетку-363986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5874542"/>
            <a:ext cx="1115616" cy="983458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714348" y="285728"/>
            <a:ext cx="7992888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 темы:</a:t>
            </a:r>
          </a:p>
          <a:p>
            <a:pPr algn="just"/>
            <a:r>
              <a:rPr lang="ru-RU" sz="2000" dirty="0" smtClean="0"/>
              <a:t>Мы считаем, что важно формировать у детей дошкольного возраста потребности в сохранение и укреплении здоровья зубов, т. к в наше время широко распространено заболевание зубов, которое называется кариес. Кариес - это разрушение эмали зуба. Когда разрушение доходит до образования дырки, больной зуб начинает давать знать о себе болями в ответ на принятие холодной и горячей пищи, сладких, соленых и кислых блюд. Если больной упорно не хочет лечить кариес, все заканчивается удалением зуба. Регулярная чистка зубов позволяет предотвратить возникновение кариеса.</a:t>
            </a:r>
          </a:p>
          <a:p>
            <a:pPr algn="just"/>
            <a:r>
              <a:rPr lang="ru-RU" sz="2000" dirty="0" smtClean="0"/>
              <a:t>Чтобы избежать нежелательных последствий и пополнить багаж знаний детей, возникла тема исследовательского проекта «Здоровые зубки»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  <a:t/>
            </a:r>
            <a:b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  <a:t/>
            </a:r>
            <a:b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  <a:t/>
            </a:r>
            <a:b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  <a:t/>
            </a:r>
            <a:b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  <a:t/>
            </a:r>
            <a:b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  <a:t/>
            </a:r>
            <a:b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  <a:t/>
            </a:r>
            <a:b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</a:br>
            <a:endParaRPr lang="ru-RU" i="1" dirty="0">
              <a:latin typeface="Bookman Old Style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14282" y="928670"/>
            <a:ext cx="8676456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воспитание культурно-гигиенических навыков у детей дошкольного возраста.</a:t>
            </a:r>
            <a:endParaRPr kumimoji="0" lang="ru-RU" sz="2400" b="0" i="0" u="none" strike="noStrike" cap="none" normalizeH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проекта: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- Повышение интереса детей к собственному организму;</a:t>
            </a:r>
          </a:p>
          <a:p>
            <a:r>
              <a:rPr lang="ru-RU" sz="2000" dirty="0" smtClean="0"/>
              <a:t>- Познакомить с видами зубов.</a:t>
            </a:r>
          </a:p>
          <a:p>
            <a:r>
              <a:rPr lang="ru-RU" sz="2000" dirty="0" smtClean="0"/>
              <a:t>- Сформировать у детей представление о причинах болезни зубов и важности правильного питания в сохранении здоровья зубов и всего организма.</a:t>
            </a:r>
          </a:p>
          <a:p>
            <a:r>
              <a:rPr lang="ru-RU" sz="2000" dirty="0" smtClean="0"/>
              <a:t>- Научить детей правильно ухаживать за полостью рта.</a:t>
            </a:r>
          </a:p>
          <a:p>
            <a:endParaRPr lang="ru-RU" sz="2000" dirty="0" smtClean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3643314"/>
            <a:ext cx="633670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-Развивать умение рассуждать, логически мыслить, сопоставлять, анализировать.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cs typeface="Times New Roman" pitchFamily="18" charset="0"/>
              </a:rPr>
              <a:t>- </a:t>
            </a:r>
            <a:r>
              <a:rPr lang="ru-RU" sz="2000" dirty="0" smtClean="0"/>
              <a:t>Воспитывать бережное отношение к своему здоровью.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9552" y="188640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проекта: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Воспитатели, дети средней (младшей) группы, родители.</a:t>
            </a: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Срок реализации проекта: 2 недели месяц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30.01.2023 по 10.02.2023 года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1412776"/>
            <a:ext cx="7776864" cy="255454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реализации проекта: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Первый этап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Создание проблемной ситуации, планирование работы</a:t>
            </a: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Создание проблемной ситуации, планирование работы.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Создание проблемной ситуации «Для чего нужны зубы?»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Выявление знаний у детей о зубах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Рассматривание иллюстраций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620688"/>
            <a:ext cx="914400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Второй этап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2.Поиск информации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 детьми проводились беседы рассуждения: «Как правильно чистить зубы», «О здоровой пищи, «Уход за зубами» и др.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Мы играли в сюжетно-ролевую игру «Больница» сюжет «Лечим зубы»;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Дидактическую игру «Чистим зубки».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 ребятами заучили стихотворение С. Чудина «У меня зубная щетка»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Третий этап: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3.Продукты детской деятельности (работа с родителями)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Изготовления макета «Чистые зубки».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Изготовление плаката «Полезные и вредные продукты».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Выставка детских рисунков аппликация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Бегемотики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Представление фото, участие родителей  в создании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фотоколлажа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«Мы чистим зубки»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Консультация для родителей «Как научить ребёнка чистить зубы».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wnloads\20230207_115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4237186" cy="2823169"/>
          </a:xfrm>
          <a:prstGeom prst="rect">
            <a:avLst/>
          </a:prstGeom>
          <a:noFill/>
        </p:spPr>
      </p:pic>
      <p:pic>
        <p:nvPicPr>
          <p:cNvPr id="1027" name="Picture 3" descr="C:\Users\1\Downloads\20230207_1145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3071810"/>
            <a:ext cx="6070505" cy="341465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429124" y="2428868"/>
            <a:ext cx="49292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Аппликация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Бегемотики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ownloads\20230208_1631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181703" y="3176487"/>
            <a:ext cx="4397406" cy="2473541"/>
          </a:xfrm>
          <a:prstGeom prst="rect">
            <a:avLst/>
          </a:prstGeom>
          <a:noFill/>
        </p:spPr>
      </p:pic>
      <p:pic>
        <p:nvPicPr>
          <p:cNvPr id="2051" name="Picture 3" descr="C:\Users\1\Downloads\20230208_1606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960544" y="2111366"/>
            <a:ext cx="5080036" cy="2857520"/>
          </a:xfrm>
          <a:prstGeom prst="rect">
            <a:avLst/>
          </a:prstGeom>
          <a:noFill/>
        </p:spPr>
      </p:pic>
      <p:pic>
        <p:nvPicPr>
          <p:cNvPr id="2052" name="Picture 4" descr="C:\Users\1\Downloads\20230208_1611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444536" y="1087421"/>
            <a:ext cx="4318031" cy="24288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20230210_1617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3167639" cy="3429024"/>
          </a:xfrm>
          <a:prstGeom prst="rect">
            <a:avLst/>
          </a:prstGeom>
          <a:noFill/>
        </p:spPr>
      </p:pic>
      <p:pic>
        <p:nvPicPr>
          <p:cNvPr id="1028" name="Picture 4" descr="C:\Users\1\Desktop\20230210_1616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829706" y="2670964"/>
            <a:ext cx="4699033" cy="26432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280</Words>
  <Application>Microsoft Office PowerPoint</Application>
  <PresentationFormat>Экран (4:3)</PresentationFormat>
  <Paragraphs>55</Paragraphs>
  <Slides>10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 Паспорт проекта: ВИД ПРОЕКТА:  познавательно-исследовательский ПРОДОЛЖИТЕЛЬСНОТЬ ПРОЕКТА : краткосрочный (2 недели) УЧАСТНИКИ ПРОЕКТА: дети средней (младшей) группы, воспитатель Цюпа Е.А., родители. Интеграция образовательных областей : познавательное развитие, речевое развитие, физическое развитие. </vt:lpstr>
      <vt:lpstr>Слайд 3</vt:lpstr>
      <vt:lpstr>       </vt:lpstr>
      <vt:lpstr>Слайд 5</vt:lpstr>
      <vt:lpstr>Слайд 6</vt:lpstr>
      <vt:lpstr>Слайд 7</vt:lpstr>
      <vt:lpstr>Слайд 8</vt:lpstr>
      <vt:lpstr>Слайд 9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«Золотухинский детский сад комбинированного вида второй  категории»</dc:title>
  <dc:creator>ДАРЬЯ</dc:creator>
  <cp:lastModifiedBy>1</cp:lastModifiedBy>
  <cp:revision>73</cp:revision>
  <dcterms:created xsi:type="dcterms:W3CDTF">2016-02-13T08:31:24Z</dcterms:created>
  <dcterms:modified xsi:type="dcterms:W3CDTF">2023-02-10T16:00:48Z</dcterms:modified>
</cp:coreProperties>
</file>