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just"/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Термином </a:t>
            </a:r>
            <a:r>
              <a:rPr lang="ru-RU" sz="1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“Рана</a:t>
            </a:r>
            <a:r>
              <a:rPr lang="ru-RU" sz="1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медицине обозначается нарушение целостности тканей организма:</a:t>
            </a:r>
            <a:b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кожных покровов,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внутренних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органов,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костей, сосудов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прочих составляющих “элементов” человеческого тела.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появляется в результате внешнего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1"/>
            <a:ext cx="8568952" cy="525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51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3813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rmAutofit fontScale="90000"/>
          </a:bodyPr>
          <a:lstStyle/>
          <a:p>
            <a:pPr algn="just"/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Ранения могут быть разнообразной природы, различной площади и глубины, поэтому они требуют различных мер по обезвреживанию и обработке.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некоторыми ранами человек может справиться самостоятельно, а с иными нужно обязательно обратиться к врачу. Однако, в любом случае, каждый человек должен знать основные правила и владеть навыками первой помощи и обработки разных типов ран – такие знания могут пригодиться в любой момент.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19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Классификаций ран – в зависимости от характера полученных повреждений: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Рубленые раны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Рубленые раны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348880"/>
            <a:ext cx="408045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04177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18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Классификаций ран – в зависимости от характера полученных повреждений: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Рваные раны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Колотая рана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348880"/>
            <a:ext cx="403244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17646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702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anchor="t"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Классификаций ран – в зависимости от характера полученных повреждений: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Укусы 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t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Резаные раны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04254"/>
            <a:ext cx="4306202" cy="4221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18414" r="15593" b="6195"/>
          <a:stretch/>
        </p:blipFill>
        <p:spPr bwMode="auto">
          <a:xfrm>
            <a:off x="4716015" y="2308872"/>
            <a:ext cx="4010753" cy="4144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3053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122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Термином “Рана” в медицине обозначается нарушение целостности тканей организма:  кожных покровов, внутренних органов, костей, сосудов, и прочих составляющих “элементов” человеческого тела. Такое нарушение появляется в результате внешнего воздействия. </vt:lpstr>
      <vt:lpstr>Ранения могут быть разнообразной природы, различной площади и глубины, поэтому они требуют различных мер по обезвреживанию и обработке. С некоторыми ранами человек может справиться самостоятельно, а с иными нужно обязательно обратиться к врачу. Однако, в любом случае, каждый человек должен знать основные правила и владеть навыками первой помощи и обработки разных типов ран – такие знания могут пригодиться в любой момент. </vt:lpstr>
      <vt:lpstr>Классификаций ран – в зависимости от характера полученных повреждений:</vt:lpstr>
      <vt:lpstr>Классификаций ран – в зависимости от характера полученных повреждений:</vt:lpstr>
      <vt:lpstr>Классификаций ран – в зависимости от характера полученных повреждений: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Термином “Рана” в медицине обозначается нарушение целостности тканей организма:  кожных покровов, внутренних органов, костей, сосудов, и прочих составляющих “элементов” человеческого тела. Такое нарушение появляется в результате внешнего воздействия. </dc:title>
  <dc:creator>Виталий</dc:creator>
  <cp:lastModifiedBy>Виталий</cp:lastModifiedBy>
  <cp:revision>32</cp:revision>
  <dcterms:created xsi:type="dcterms:W3CDTF">2023-02-07T03:35:19Z</dcterms:created>
  <dcterms:modified xsi:type="dcterms:W3CDTF">2023-02-13T11:50:11Z</dcterms:modified>
</cp:coreProperties>
</file>