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63" r:id="rId3"/>
    <p:sldId id="265" r:id="rId4"/>
    <p:sldId id="264" r:id="rId5"/>
    <p:sldId id="266" r:id="rId6"/>
    <p:sldId id="269" r:id="rId7"/>
    <p:sldId id="268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263"/>
            <p14:sldId id="265"/>
            <p14:sldId id="264"/>
            <p14:sldId id="266"/>
            <p14:sldId id="269"/>
            <p14:sldId id="268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A5896"/>
    <a:srgbClr val="EB752B"/>
    <a:srgbClr val="F1F1F1"/>
    <a:srgbClr val="C6D4DF"/>
    <a:srgbClr val="F3F0ED"/>
    <a:srgbClr val="E1DAD2"/>
    <a:srgbClr val="FEFEFE"/>
    <a:srgbClr val="C1C9CD"/>
    <a:srgbClr val="7C96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9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57" name="Picture 5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3"/>
          <a:stretch/>
        </p:blipFill>
        <p:spPr>
          <a:xfrm>
            <a:off x="0" y="5451770"/>
            <a:ext cx="2291784" cy="1406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3487479"/>
            <a:ext cx="9144000" cy="195320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7011"/>
            <a:ext cx="9144000" cy="5140989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29"/>
          <p:cNvSpPr/>
          <p:nvPr/>
        </p:nvSpPr>
        <p:spPr>
          <a:xfrm>
            <a:off x="0" y="0"/>
            <a:ext cx="9144000" cy="1717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502920" y="299691"/>
            <a:ext cx="8138160" cy="13904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Нетрадиционная техника </a:t>
            </a:r>
            <a:r>
              <a:rPr lang="ru-RU" sz="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рисования: «</a:t>
            </a:r>
            <a:r>
              <a:rPr lang="ru-RU" sz="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каплетерапия</a:t>
            </a:r>
            <a:r>
              <a:rPr lang="ru-RU" sz="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5000" b="1" dirty="0">
              <a:ln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jveter.ru/wp-content/uploads/2020/04/333_816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694" y="122830"/>
            <a:ext cx="5212080" cy="37722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70950" y="3749457"/>
            <a:ext cx="68648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рисования у ребенка формируются и развиваются такие способности, как: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наблюдательность,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ориентировка в пространстве,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различение цвета и формы,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эстетические и творческие способности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2163" y="482425"/>
            <a:ext cx="39375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Рисование – не только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интересное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но и полезное занятие для детей</a:t>
            </a:r>
            <a:endParaRPr lang="ru-RU" sz="28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410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100suvenirov.ru/data/Image/catalog/35471-nabor-dlya-risovaniya-flomasterov-karandashey-melkov_b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17101" cy="3384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8742" y="3384645"/>
            <a:ext cx="8570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Для рисования используют разный ассортимент художественных принадлежностей: карандаши, мелки, фломастеры, ручки. И, конечно же, краски, которые могут творить настоящее волшебство.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12" name="Picture 4" descr="https://ugra-tv.ru/upload/iblock/d1a/d1a941cb7602a37383143034e2015f2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87" r="14277" b="29756"/>
          <a:stretch/>
        </p:blipFill>
        <p:spPr bwMode="auto">
          <a:xfrm>
            <a:off x="5295332" y="38039"/>
            <a:ext cx="3330053" cy="334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5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psv4.userapi.com/c537232/u155242150/docs/d18/7440c54c2060/20181022222457_16526.jpg?extra=mhzxZ4HP_-qz4QCZoQzXpzWM73MkxEcrMnq7sXC9RgvcQSW17UHVSFwcskZc8mJ4tBhb_LS5ZNqW9KCXgDRquuIOsOe2XJc0COYjNaC4s5-7qvsQAlE4G1lW4K0aJ0LGu4FU9AfeejclrqWZqKxqYEDLz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982" y="2938972"/>
            <a:ext cx="3787404" cy="3787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psv4.userapi.com/c537232/u155242150/docs/d50/b6465d9fe2b6/6_jpg_q50.jpg?extra=A8ikgVLC36E7HTS5UprWsc1tphEoqSRW9IFwQhOTWgBwBb5qByfNeyu3ERvYjAU4HNX0PXyasRM1PRjdsbwEb2DvzL4ESIjS1u1PmwboeFluzTn3AIOq7_tUUJzQ5JjhvNvxThEB_4ZhKns8Fh-MYBA9u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99" b="13810"/>
          <a:stretch/>
        </p:blipFill>
        <p:spPr bwMode="auto">
          <a:xfrm>
            <a:off x="5065368" y="0"/>
            <a:ext cx="4078632" cy="256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969" y="238992"/>
            <a:ext cx="551164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Пипетка – это мерный или сосуд, представляющий собой трубку, либо емкость с трубкой, имеющую конец с небольшим отверстием, для ограничения скорости вытекания жидкости.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psv4.userapi.com/c537232/u155242150/docs/d50/b878b6db77aa/Kapleterapia.jpg?extra=UlcLgLifSfr5QBbipXMHspnqk9vX1huiWP1Cj4kvx1bl7Vj-GUTi-4NLDFqexGBTH-1DCpmpF7QUB8rZmNCmoAvRmPzfLHefLhgJx_SR6Xtn-s-FaWWPTnJP31YAWnKWhwpDjAtNnAohaXQr3CB7r_A4T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0" t="9445" r="16207" b="19983"/>
          <a:stretch/>
        </p:blipFill>
        <p:spPr bwMode="auto">
          <a:xfrm>
            <a:off x="2024070" y="3826189"/>
            <a:ext cx="3186912" cy="2629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215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pbs.twimg.com/media/DrkpGNEXcAE-of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559" y="0"/>
            <a:ext cx="4012441" cy="300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psv4.userapi.com/c537232/u155242150/docs/d38/0934dc580149/Kapleterapia_2.jpg?extra=2xV5kpuvYMGQZuoTt9xkmlZFEaW3iThlMCehOyuqhrvfCb0xEOkAVlzCdPUDtMkjB0dNkOxk5GtlbPapnuP6Pd-3aPZwyzbX1zjeLGhxPbQLwjO433InSpUEvmV6ejFvWigLELsyPaNl7IMdrs8HsM7eH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11231"/>
            <a:ext cx="6631292" cy="414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236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012" y="280142"/>
            <a:ext cx="84616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нетрадиционной техники рисования капельками необходимо: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пипетки;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разведённые до жидкого состояния краски (обычно для малышей это акварель или гуашь),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пластиковая доска для работы с пластилином, (лист плотной бумаги, вставленный в файл);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поролоновая губка;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листы акварельной бумаги (ватные диски или бумажные полотенца, салфетки);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влажные салфетки или тряпочки для рук;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баночка с чистой водой.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616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358" y="259307"/>
            <a:ext cx="8918812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Нетрадиционные техники рисования – это способы создания нового, необычного, произведения искусства, в котором сочетается все: и цвет, и линия, и сюжет. Это некая возможность для детей думать, пробовать, искать, экспериментировать, а самое главное,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самовыражаться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s://psv4.userapi.com/c537232/u155242150/docs/d50/86b6c1d6dca4/i.jpg?extra=0-XdMi0V_QhGSJE2Eh4WWpjjCHmNBVburgpkb7FxasZ4GQRqP13FNjA22ZgWXAYXmcLEe7GTr06nYRfBKCVmJBJcVSwZSWDI7WOULwG_dg31ZkKRlMh_i5a4qn1K6Ix-dlSsD46TjGy8wJv0-qIBvoYgQ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4" t="6383" r="2495"/>
          <a:stretch/>
        </p:blipFill>
        <p:spPr bwMode="auto">
          <a:xfrm>
            <a:off x="2465983" y="2797822"/>
            <a:ext cx="6391415" cy="406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377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61" y="0"/>
            <a:ext cx="7629099" cy="428927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0" y="5363570"/>
            <a:ext cx="2156346" cy="149443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2954" y="4289273"/>
            <a:ext cx="889551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541857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646</TotalTime>
  <Words>217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Vikking</cp:lastModifiedBy>
  <cp:revision>156</cp:revision>
  <dcterms:created xsi:type="dcterms:W3CDTF">2016-11-18T14:12:19Z</dcterms:created>
  <dcterms:modified xsi:type="dcterms:W3CDTF">2021-03-05T05:37:32Z</dcterms:modified>
</cp:coreProperties>
</file>